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A5374-4028-4ADD-85E6-AABE1803832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2E630-8415-4033-A80B-F1EAEBECFF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pablosierramolleda.files.wordpress.com/2011/02/tabla-sumad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16832"/>
            <a:ext cx="6768752" cy="3512166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Sumador Completo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sumador completo de 1 b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149080"/>
            <a:ext cx="5777516" cy="1876961"/>
          </a:xfrm>
          <a:prstGeom prst="rect">
            <a:avLst/>
          </a:prstGeom>
          <a:noFill/>
        </p:spPr>
      </p:pic>
      <p:pic>
        <p:nvPicPr>
          <p:cNvPr id="4102" name="Picture 6" descr="http://digitale.galeon.com/graficas/sumado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92696"/>
            <a:ext cx="8195998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esultado de imagen para sumador completo de 1 b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501008"/>
            <a:ext cx="4936644" cy="1905373"/>
          </a:xfrm>
          <a:prstGeom prst="rect">
            <a:avLst/>
          </a:prstGeom>
          <a:noFill/>
        </p:spPr>
      </p:pic>
      <p:pic>
        <p:nvPicPr>
          <p:cNvPr id="15364" name="Picture 4" descr="Resultado de imagen para sumador completo de 1 b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764704"/>
            <a:ext cx="6098806" cy="2432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425241" cy="5501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</Words>
  <Application>Microsoft Office PowerPoint</Application>
  <PresentationFormat>Presentación en pantalla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Sumador Completo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tulkkus</dc:creator>
  <cp:lastModifiedBy>tulkkus</cp:lastModifiedBy>
  <cp:revision>6</cp:revision>
  <dcterms:created xsi:type="dcterms:W3CDTF">2016-04-08T12:01:13Z</dcterms:created>
  <dcterms:modified xsi:type="dcterms:W3CDTF">2016-05-26T21:05:25Z</dcterms:modified>
</cp:coreProperties>
</file>