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96" r:id="rId2"/>
    <p:sldId id="297" r:id="rId3"/>
    <p:sldId id="302" r:id="rId4"/>
    <p:sldId id="303" r:id="rId5"/>
    <p:sldId id="305" r:id="rId6"/>
    <p:sldId id="306" r:id="rId7"/>
    <p:sldId id="307" r:id="rId8"/>
    <p:sldId id="395" r:id="rId9"/>
    <p:sldId id="308" r:id="rId10"/>
    <p:sldId id="309" r:id="rId11"/>
    <p:sldId id="310" r:id="rId12"/>
    <p:sldId id="312" r:id="rId13"/>
    <p:sldId id="311" r:id="rId14"/>
    <p:sldId id="319" r:id="rId15"/>
    <p:sldId id="316" r:id="rId16"/>
    <p:sldId id="317" r:id="rId17"/>
    <p:sldId id="399" r:id="rId18"/>
    <p:sldId id="318" r:id="rId19"/>
    <p:sldId id="321" r:id="rId20"/>
    <p:sldId id="323" r:id="rId21"/>
    <p:sldId id="322" r:id="rId22"/>
    <p:sldId id="324" r:id="rId23"/>
    <p:sldId id="326" r:id="rId2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727" autoAdjust="0"/>
  </p:normalViewPr>
  <p:slideViewPr>
    <p:cSldViewPr>
      <p:cViewPr>
        <p:scale>
          <a:sx n="72" d="100"/>
          <a:sy n="72" d="100"/>
        </p:scale>
        <p:origin x="-124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07" charset="0"/>
              </a:defRPr>
            </a:lvl1pPr>
          </a:lstStyle>
          <a:p>
            <a:pPr>
              <a:defRPr/>
            </a:pPr>
            <a:endParaRPr lang="es-AR"/>
          </a:p>
        </p:txBody>
      </p:sp>
      <p:sp>
        <p:nvSpPr>
          <p:cNvPr id="22630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07" charset="0"/>
              </a:defRPr>
            </a:lvl1pPr>
          </a:lstStyle>
          <a:p>
            <a:pPr>
              <a:defRPr/>
            </a:pPr>
            <a:endParaRPr lang="es-AR"/>
          </a:p>
        </p:txBody>
      </p:sp>
      <p:sp>
        <p:nvSpPr>
          <p:cNvPr id="22630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07" charset="0"/>
              </a:defRPr>
            </a:lvl1pPr>
          </a:lstStyle>
          <a:p>
            <a:pPr>
              <a:defRPr/>
            </a:pPr>
            <a:endParaRPr lang="es-AR"/>
          </a:p>
        </p:txBody>
      </p:sp>
      <p:sp>
        <p:nvSpPr>
          <p:cNvPr id="22630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07" charset="0"/>
              </a:defRPr>
            </a:lvl1pPr>
          </a:lstStyle>
          <a:p>
            <a:pPr>
              <a:defRPr/>
            </a:pPr>
            <a:fld id="{A0AB0F94-9B8C-48DB-8639-624C1574EBD7}" type="slidenum">
              <a:rPr lang="es-AR"/>
              <a:pPr>
                <a:defRPr/>
              </a:pPr>
              <a:t>‹Nº›</a:t>
            </a:fld>
            <a:endParaRPr 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07" charset="0"/>
              </a:defRPr>
            </a:lvl1pPr>
          </a:lstStyle>
          <a:p>
            <a:pPr>
              <a:defRPr/>
            </a:pPr>
            <a:endParaRPr lang="es-ES"/>
          </a:p>
        </p:txBody>
      </p:sp>
      <p:sp>
        <p:nvSpPr>
          <p:cNvPr id="1536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07" charset="0"/>
              </a:defRPr>
            </a:lvl1pPr>
          </a:lstStyle>
          <a:p>
            <a:pPr>
              <a:defRPr/>
            </a:pPr>
            <a:endParaRPr lang="es-ES"/>
          </a:p>
        </p:txBody>
      </p:sp>
      <p:sp>
        <p:nvSpPr>
          <p:cNvPr id="7373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1536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07" charset="0"/>
              </a:defRPr>
            </a:lvl1pPr>
          </a:lstStyle>
          <a:p>
            <a:pPr>
              <a:defRPr/>
            </a:pPr>
            <a:endParaRPr lang="es-ES"/>
          </a:p>
        </p:txBody>
      </p:sp>
      <p:sp>
        <p:nvSpPr>
          <p:cNvPr id="1536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07" charset="0"/>
              </a:defRPr>
            </a:lvl1pPr>
          </a:lstStyle>
          <a:p>
            <a:pPr>
              <a:defRPr/>
            </a:pPr>
            <a:fld id="{4AD4FDA6-B56E-441B-B3EF-69C42B0B9267}"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8E9F07B-1442-4CBD-9975-8F4FD5B16DD9}" type="slidenum">
              <a:rPr lang="en-US" smtClean="0"/>
              <a:pPr/>
              <a:t>1</a:t>
            </a:fld>
            <a:endParaRPr lang="en-US" smtClean="0"/>
          </a:p>
        </p:txBody>
      </p:sp>
      <p:sp>
        <p:nvSpPr>
          <p:cNvPr id="98307" name="Rectangle 2"/>
          <p:cNvSpPr>
            <a:spLocks noGrp="1" noRot="1" noChangeAspect="1" noChangeArrowheads="1" noTextEdit="1"/>
          </p:cNvSpPr>
          <p:nvPr>
            <p:ph type="sldImg"/>
          </p:nvPr>
        </p:nvSpPr>
        <p:spPr>
          <a:xfrm>
            <a:off x="992188" y="768350"/>
            <a:ext cx="5114925" cy="3836988"/>
          </a:xfrm>
          <a:ln/>
        </p:spPr>
      </p:sp>
      <p:sp>
        <p:nvSpPr>
          <p:cNvPr id="98308" name="Rectangle 3"/>
          <p:cNvSpPr>
            <a:spLocks noGrp="1" noChangeArrowheads="1"/>
          </p:cNvSpPr>
          <p:nvPr>
            <p:ph type="body" idx="1"/>
          </p:nvPr>
        </p:nvSpPr>
        <p:spPr>
          <a:noFill/>
          <a:ln/>
        </p:spPr>
        <p:txBody>
          <a:bodyPr/>
          <a:lstStyle/>
          <a:p>
            <a:pPr eaLnBrk="1" hangingPunct="1"/>
            <a:r>
              <a:rPr lang="es-AR" smtClean="0"/>
              <a:t>	La segunda generación está signada por el surgimiento del transistor. El transistor no es más que in triodo pero de estado sólido. Se tiene una placa algún material que funciona como conductor y luego sólo se le activa con pequeñas cargas de corriente para permitir o bloquear el paso de la carga.</a:t>
            </a:r>
          </a:p>
          <a:p>
            <a:pPr eaLnBrk="1" hangingPunct="1"/>
            <a:endParaRPr lang="es-A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CAA4FB0-DA37-49B9-954C-B70571CEC193}" type="slidenum">
              <a:rPr lang="en-US" smtClean="0"/>
              <a:pPr/>
              <a:t>10</a:t>
            </a:fld>
            <a:endParaRPr lang="en-US" smtClean="0"/>
          </a:p>
        </p:txBody>
      </p:sp>
      <p:sp>
        <p:nvSpPr>
          <p:cNvPr id="107523" name="Rectangle 2"/>
          <p:cNvSpPr>
            <a:spLocks noGrp="1" noRot="1" noChangeAspect="1" noChangeArrowheads="1" noTextEdit="1"/>
          </p:cNvSpPr>
          <p:nvPr>
            <p:ph type="sldImg"/>
          </p:nvPr>
        </p:nvSpPr>
        <p:spPr>
          <a:xfrm>
            <a:off x="992188" y="768350"/>
            <a:ext cx="5114925" cy="3836988"/>
          </a:xfrm>
          <a:ln/>
        </p:spPr>
      </p:sp>
      <p:sp>
        <p:nvSpPr>
          <p:cNvPr id="10752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895A8B-FA58-4B42-BC6B-1FD66CFFEB70}" type="slidenum">
              <a:rPr lang="en-US" smtClean="0"/>
              <a:pPr/>
              <a:t>11</a:t>
            </a:fld>
            <a:endParaRPr lang="en-US" smtClean="0"/>
          </a:p>
        </p:txBody>
      </p:sp>
      <p:sp>
        <p:nvSpPr>
          <p:cNvPr id="108547" name="Rectangle 2"/>
          <p:cNvSpPr>
            <a:spLocks noGrp="1" noRot="1" noChangeAspect="1" noChangeArrowheads="1" noTextEdit="1"/>
          </p:cNvSpPr>
          <p:nvPr>
            <p:ph type="sldImg"/>
          </p:nvPr>
        </p:nvSpPr>
        <p:spPr>
          <a:xfrm>
            <a:off x="992188" y="768350"/>
            <a:ext cx="5114925" cy="3836988"/>
          </a:xfrm>
          <a:ln/>
        </p:spPr>
      </p:sp>
      <p:sp>
        <p:nvSpPr>
          <p:cNvPr id="108548" name="Rectangle 3"/>
          <p:cNvSpPr>
            <a:spLocks noGrp="1" noChangeArrowheads="1"/>
          </p:cNvSpPr>
          <p:nvPr>
            <p:ph type="body" idx="1"/>
          </p:nvPr>
        </p:nvSpPr>
        <p:spPr>
          <a:noFill/>
          <a:ln/>
        </p:spPr>
        <p:txBody>
          <a:bodyPr/>
          <a:lstStyle/>
          <a:p>
            <a:pPr eaLnBrk="1" hangingPunct="1"/>
            <a:r>
              <a:rPr lang="es-AR" smtClean="0"/>
              <a:t>	La tercera generación surge a partir de la aparición de los circuitos integrados. Esto quiere decir que a partir de ahora será posible empaquetar grandes cantidades de transistores en integrados con funciones de mucha mayor complejidad. Esta lógica de building blocks será la que permita grandes saltos en el diseño de los equipos. De hecho, es a partir de aquí que las computadoras dejarán de ser artefactos raros puesto que se volverán más baratas, más chicas y más poderosas.</a:t>
            </a:r>
          </a:p>
          <a:p>
            <a:pPr eaLnBrk="1" hangingPunct="1"/>
            <a:endParaRPr lang="es-A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FC1D92F-0E79-45E6-85DA-0DB5B11F205B}" type="slidenum">
              <a:rPr lang="en-US" smtClean="0"/>
              <a:pPr/>
              <a:t>12</a:t>
            </a:fld>
            <a:endParaRPr lang="en-US" smtClean="0"/>
          </a:p>
        </p:txBody>
      </p:sp>
      <p:sp>
        <p:nvSpPr>
          <p:cNvPr id="109571" name="Rectangle 2"/>
          <p:cNvSpPr>
            <a:spLocks noGrp="1" noRot="1" noChangeAspect="1" noChangeArrowheads="1" noTextEdit="1"/>
          </p:cNvSpPr>
          <p:nvPr>
            <p:ph type="sldImg"/>
          </p:nvPr>
        </p:nvSpPr>
        <p:spPr>
          <a:xfrm>
            <a:off x="992188" y="768350"/>
            <a:ext cx="5114925" cy="3836988"/>
          </a:xfrm>
          <a:ln/>
        </p:spPr>
      </p:sp>
      <p:sp>
        <p:nvSpPr>
          <p:cNvPr id="10957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4B597D2-0C87-4F41-A107-7DC560FE477C}" type="slidenum">
              <a:rPr lang="en-US" smtClean="0"/>
              <a:pPr/>
              <a:t>13</a:t>
            </a:fld>
            <a:endParaRPr lang="en-US" smtClean="0"/>
          </a:p>
        </p:txBody>
      </p:sp>
      <p:sp>
        <p:nvSpPr>
          <p:cNvPr id="110595" name="Rectangle 2"/>
          <p:cNvSpPr>
            <a:spLocks noGrp="1" noRot="1" noChangeAspect="1" noChangeArrowheads="1" noTextEdit="1"/>
          </p:cNvSpPr>
          <p:nvPr>
            <p:ph type="sldImg"/>
          </p:nvPr>
        </p:nvSpPr>
        <p:spPr>
          <a:xfrm>
            <a:off x="992188" y="768350"/>
            <a:ext cx="5114925" cy="3836988"/>
          </a:xfrm>
          <a:ln/>
        </p:spPr>
      </p:sp>
      <p:sp>
        <p:nvSpPr>
          <p:cNvPr id="11059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AEC58ED-41B1-4332-B027-B5606E5ECB1B}" type="slidenum">
              <a:rPr lang="en-US" smtClean="0"/>
              <a:pPr/>
              <a:t>14</a:t>
            </a:fld>
            <a:endParaRPr lang="en-US" smtClean="0"/>
          </a:p>
        </p:txBody>
      </p:sp>
      <p:sp>
        <p:nvSpPr>
          <p:cNvPr id="111619" name="Rectangle 2"/>
          <p:cNvSpPr>
            <a:spLocks noGrp="1" noRot="1" noChangeAspect="1" noChangeArrowheads="1" noTextEdit="1"/>
          </p:cNvSpPr>
          <p:nvPr>
            <p:ph type="sldImg"/>
          </p:nvPr>
        </p:nvSpPr>
        <p:spPr>
          <a:xfrm>
            <a:off x="992188" y="768350"/>
            <a:ext cx="5114925" cy="3836988"/>
          </a:xfrm>
          <a:ln/>
        </p:spPr>
      </p:sp>
      <p:sp>
        <p:nvSpPr>
          <p:cNvPr id="11162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8B7D6D3-BA3B-4071-AE48-F9D560D47676}" type="slidenum">
              <a:rPr lang="en-US" smtClean="0"/>
              <a:pPr/>
              <a:t>15</a:t>
            </a:fld>
            <a:endParaRPr lang="en-US" smtClean="0"/>
          </a:p>
        </p:txBody>
      </p:sp>
      <p:sp>
        <p:nvSpPr>
          <p:cNvPr id="112643" name="Rectangle 2"/>
          <p:cNvSpPr>
            <a:spLocks noGrp="1" noRot="1" noChangeAspect="1" noChangeArrowheads="1" noTextEdit="1"/>
          </p:cNvSpPr>
          <p:nvPr>
            <p:ph type="sldImg"/>
          </p:nvPr>
        </p:nvSpPr>
        <p:spPr>
          <a:xfrm>
            <a:off x="992188" y="768350"/>
            <a:ext cx="5114925" cy="3836988"/>
          </a:xfrm>
          <a:ln/>
        </p:spPr>
      </p:sp>
      <p:sp>
        <p:nvSpPr>
          <p:cNvPr id="11264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72D2363-C77F-4625-99DE-E5BC6E68E967}" type="slidenum">
              <a:rPr lang="en-US" smtClean="0"/>
              <a:pPr/>
              <a:t>16</a:t>
            </a:fld>
            <a:endParaRPr lang="en-US" smtClean="0"/>
          </a:p>
        </p:txBody>
      </p:sp>
      <p:sp>
        <p:nvSpPr>
          <p:cNvPr id="113667" name="Rectangle 2"/>
          <p:cNvSpPr>
            <a:spLocks noGrp="1" noRot="1" noChangeAspect="1" noChangeArrowheads="1" noTextEdit="1"/>
          </p:cNvSpPr>
          <p:nvPr>
            <p:ph type="sldImg"/>
          </p:nvPr>
        </p:nvSpPr>
        <p:spPr>
          <a:xfrm>
            <a:off x="992188" y="768350"/>
            <a:ext cx="5114925" cy="3836988"/>
          </a:xfrm>
          <a:ln/>
        </p:spPr>
      </p:sp>
      <p:sp>
        <p:nvSpPr>
          <p:cNvPr id="11366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4278F24-3EAB-4B4B-B0D5-42BFF1C1B3C4}" type="slidenum">
              <a:rPr lang="en-US" smtClean="0"/>
              <a:pPr/>
              <a:t>17</a:t>
            </a:fld>
            <a:endParaRPr lang="en-US" smtClean="0"/>
          </a:p>
        </p:txBody>
      </p:sp>
      <p:sp>
        <p:nvSpPr>
          <p:cNvPr id="114691" name="Rectangle 2"/>
          <p:cNvSpPr>
            <a:spLocks noGrp="1" noRot="1" noChangeAspect="1" noChangeArrowheads="1" noTextEdit="1"/>
          </p:cNvSpPr>
          <p:nvPr>
            <p:ph type="sldImg"/>
          </p:nvPr>
        </p:nvSpPr>
        <p:spPr>
          <a:xfrm>
            <a:off x="992188" y="768350"/>
            <a:ext cx="5114925" cy="3836988"/>
          </a:xfrm>
          <a:ln/>
        </p:spPr>
      </p:sp>
      <p:sp>
        <p:nvSpPr>
          <p:cNvPr id="114692" name="Rectangle 3"/>
          <p:cNvSpPr>
            <a:spLocks noGrp="1" noChangeArrowheads="1"/>
          </p:cNvSpPr>
          <p:nvPr>
            <p:ph type="body" idx="1"/>
          </p:nvPr>
        </p:nvSpPr>
        <p:spPr>
          <a:noFill/>
          <a:ln/>
        </p:spPr>
        <p:txBody>
          <a:bodyPr/>
          <a:lstStyle/>
          <a:p>
            <a:pPr eaLnBrk="1" hangingPunct="1"/>
            <a:r>
              <a:rPr lang="es-AR" smtClean="0"/>
              <a:t>Intel 4 2.4Ghz =  20 veces mas rapida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702180A-E9B4-4EA7-A303-5CC04D3E79AE}" type="slidenum">
              <a:rPr lang="en-US" smtClean="0"/>
              <a:pPr/>
              <a:t>18</a:t>
            </a:fld>
            <a:endParaRPr lang="en-US" smtClean="0"/>
          </a:p>
        </p:txBody>
      </p:sp>
      <p:sp>
        <p:nvSpPr>
          <p:cNvPr id="115715" name="Rectangle 2"/>
          <p:cNvSpPr>
            <a:spLocks noGrp="1" noRot="1" noChangeAspect="1" noChangeArrowheads="1" noTextEdit="1"/>
          </p:cNvSpPr>
          <p:nvPr>
            <p:ph type="sldImg"/>
          </p:nvPr>
        </p:nvSpPr>
        <p:spPr>
          <a:xfrm>
            <a:off x="992188" y="768350"/>
            <a:ext cx="5114925" cy="3836988"/>
          </a:xfrm>
          <a:ln/>
        </p:spPr>
      </p:sp>
      <p:sp>
        <p:nvSpPr>
          <p:cNvPr id="11571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CB03E2B-BE63-44AF-AE53-70BF1FE8A2DB}" type="slidenum">
              <a:rPr lang="en-US" smtClean="0"/>
              <a:pPr/>
              <a:t>19</a:t>
            </a:fld>
            <a:endParaRPr lang="en-US" smtClean="0"/>
          </a:p>
        </p:txBody>
      </p:sp>
      <p:sp>
        <p:nvSpPr>
          <p:cNvPr id="116739" name="Rectangle 2"/>
          <p:cNvSpPr>
            <a:spLocks noGrp="1" noRot="1" noChangeAspect="1" noChangeArrowheads="1" noTextEdit="1"/>
          </p:cNvSpPr>
          <p:nvPr>
            <p:ph type="sldImg"/>
          </p:nvPr>
        </p:nvSpPr>
        <p:spPr>
          <a:xfrm>
            <a:off x="992188" y="768350"/>
            <a:ext cx="5114925" cy="3836988"/>
          </a:xfrm>
          <a:ln/>
        </p:spPr>
      </p:sp>
      <p:sp>
        <p:nvSpPr>
          <p:cNvPr id="11674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3065A9D-E582-4676-9758-362965E4841F}" type="slidenum">
              <a:rPr lang="en-US" smtClean="0"/>
              <a:pPr/>
              <a:t>2</a:t>
            </a:fld>
            <a:endParaRPr lang="en-US" smtClean="0"/>
          </a:p>
        </p:txBody>
      </p:sp>
      <p:sp>
        <p:nvSpPr>
          <p:cNvPr id="99331" name="Rectangle 2"/>
          <p:cNvSpPr>
            <a:spLocks noGrp="1" noRot="1" noChangeAspect="1" noChangeArrowheads="1" noTextEdit="1"/>
          </p:cNvSpPr>
          <p:nvPr>
            <p:ph type="sldImg"/>
          </p:nvPr>
        </p:nvSpPr>
        <p:spPr>
          <a:xfrm>
            <a:off x="992188" y="768350"/>
            <a:ext cx="5114925" cy="3836988"/>
          </a:xfrm>
          <a:ln/>
        </p:spPr>
      </p:sp>
      <p:sp>
        <p:nvSpPr>
          <p:cNvPr id="9933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AA977F3-2D19-47D5-A7BF-E9177E674DC9}" type="slidenum">
              <a:rPr lang="en-US" smtClean="0"/>
              <a:pPr/>
              <a:t>20</a:t>
            </a:fld>
            <a:endParaRPr lang="en-US" smtClean="0"/>
          </a:p>
        </p:txBody>
      </p:sp>
      <p:sp>
        <p:nvSpPr>
          <p:cNvPr id="117763" name="Rectangle 2"/>
          <p:cNvSpPr>
            <a:spLocks noGrp="1" noRot="1" noChangeAspect="1" noChangeArrowheads="1" noTextEdit="1"/>
          </p:cNvSpPr>
          <p:nvPr>
            <p:ph type="sldImg"/>
          </p:nvPr>
        </p:nvSpPr>
        <p:spPr>
          <a:xfrm>
            <a:off x="992188" y="768350"/>
            <a:ext cx="5114925" cy="3836988"/>
          </a:xfrm>
          <a:ln/>
        </p:spPr>
      </p:sp>
      <p:sp>
        <p:nvSpPr>
          <p:cNvPr id="11776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75EAC17-73B1-4D03-9E3A-69DFDA3962E6}" type="slidenum">
              <a:rPr lang="en-US" smtClean="0"/>
              <a:pPr/>
              <a:t>21</a:t>
            </a:fld>
            <a:endParaRPr lang="en-US" smtClean="0"/>
          </a:p>
        </p:txBody>
      </p:sp>
      <p:sp>
        <p:nvSpPr>
          <p:cNvPr id="118787" name="Rectangle 2"/>
          <p:cNvSpPr>
            <a:spLocks noGrp="1" noRot="1" noChangeAspect="1" noChangeArrowheads="1" noTextEdit="1"/>
          </p:cNvSpPr>
          <p:nvPr>
            <p:ph type="sldImg"/>
          </p:nvPr>
        </p:nvSpPr>
        <p:spPr>
          <a:xfrm>
            <a:off x="992188" y="768350"/>
            <a:ext cx="5114925" cy="3836988"/>
          </a:xfrm>
          <a:ln/>
        </p:spPr>
      </p:sp>
      <p:sp>
        <p:nvSpPr>
          <p:cNvPr id="11878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F81AA0D-17FE-45A7-B365-E527F94830BE}" type="slidenum">
              <a:rPr lang="en-US" smtClean="0"/>
              <a:pPr/>
              <a:t>22</a:t>
            </a:fld>
            <a:endParaRPr lang="en-US" smtClean="0"/>
          </a:p>
        </p:txBody>
      </p:sp>
      <p:sp>
        <p:nvSpPr>
          <p:cNvPr id="119811" name="Rectangle 2"/>
          <p:cNvSpPr>
            <a:spLocks noGrp="1" noRot="1" noChangeAspect="1" noChangeArrowheads="1" noTextEdit="1"/>
          </p:cNvSpPr>
          <p:nvPr>
            <p:ph type="sldImg"/>
          </p:nvPr>
        </p:nvSpPr>
        <p:spPr>
          <a:xfrm>
            <a:off x="992188" y="768350"/>
            <a:ext cx="5114925" cy="3836988"/>
          </a:xfrm>
          <a:ln/>
        </p:spPr>
      </p:sp>
      <p:sp>
        <p:nvSpPr>
          <p:cNvPr id="11981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0C74F8A-3521-46FB-B70D-236ACFABE08E}" type="slidenum">
              <a:rPr lang="en-US" smtClean="0"/>
              <a:pPr/>
              <a:t>23</a:t>
            </a:fld>
            <a:endParaRPr lang="en-US" smtClean="0"/>
          </a:p>
        </p:txBody>
      </p:sp>
      <p:sp>
        <p:nvSpPr>
          <p:cNvPr id="120835" name="Rectangle 2"/>
          <p:cNvSpPr>
            <a:spLocks noGrp="1" noRot="1" noChangeAspect="1" noChangeArrowheads="1" noTextEdit="1"/>
          </p:cNvSpPr>
          <p:nvPr>
            <p:ph type="sldImg"/>
          </p:nvPr>
        </p:nvSpPr>
        <p:spPr>
          <a:xfrm>
            <a:off x="992188" y="768350"/>
            <a:ext cx="5114925" cy="3836988"/>
          </a:xfrm>
          <a:ln/>
        </p:spPr>
      </p:sp>
      <p:sp>
        <p:nvSpPr>
          <p:cNvPr id="12083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2B950EB-054C-4366-B331-F893404089E5}" type="slidenum">
              <a:rPr lang="en-US" smtClean="0"/>
              <a:pPr/>
              <a:t>3</a:t>
            </a:fld>
            <a:endParaRPr lang="en-US" smtClean="0"/>
          </a:p>
        </p:txBody>
      </p:sp>
      <p:sp>
        <p:nvSpPr>
          <p:cNvPr id="100355" name="Rectangle 2"/>
          <p:cNvSpPr>
            <a:spLocks noGrp="1" noRot="1" noChangeAspec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ECE6B60-10A4-43E5-9FE5-932B79867BA7}" type="slidenum">
              <a:rPr lang="en-US" smtClean="0"/>
              <a:pPr/>
              <a:t>4</a:t>
            </a:fld>
            <a:endParaRPr lang="en-US" smtClean="0"/>
          </a:p>
        </p:txBody>
      </p:sp>
      <p:sp>
        <p:nvSpPr>
          <p:cNvPr id="101379" name="Rectangle 2"/>
          <p:cNvSpPr>
            <a:spLocks noGrp="1" noRot="1" noChangeAspect="1" noChangeArrowheads="1" noTextEdit="1"/>
          </p:cNvSpPr>
          <p:nvPr>
            <p:ph type="sldImg"/>
          </p:nvPr>
        </p:nvSpPr>
        <p:spPr>
          <a:xfrm>
            <a:off x="992188" y="768350"/>
            <a:ext cx="5114925" cy="3836988"/>
          </a:xfrm>
          <a:ln/>
        </p:spPr>
      </p:sp>
      <p:sp>
        <p:nvSpPr>
          <p:cNvPr id="10138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A835A2E-732F-47CE-BE98-41485A7630B4}" type="slidenum">
              <a:rPr lang="en-US" smtClean="0"/>
              <a:pPr/>
              <a:t>5</a:t>
            </a:fld>
            <a:endParaRPr lang="en-US" smtClean="0"/>
          </a:p>
        </p:txBody>
      </p:sp>
      <p:sp>
        <p:nvSpPr>
          <p:cNvPr id="102403" name="Rectangle 2"/>
          <p:cNvSpPr>
            <a:spLocks noGrp="1" noRot="1" noChangeAspect="1" noChangeArrowheads="1" noTextEdit="1"/>
          </p:cNvSpPr>
          <p:nvPr>
            <p:ph type="sldImg"/>
          </p:nvPr>
        </p:nvSpPr>
        <p:spPr>
          <a:xfrm>
            <a:off x="992188" y="768350"/>
            <a:ext cx="5114925" cy="3836988"/>
          </a:xfrm>
          <a:ln/>
        </p:spPr>
      </p:sp>
      <p:sp>
        <p:nvSpPr>
          <p:cNvPr id="10240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989B43E-AE8F-45BD-9B46-17636E6791BB}" type="slidenum">
              <a:rPr lang="en-US" smtClean="0"/>
              <a:pPr/>
              <a:t>6</a:t>
            </a:fld>
            <a:endParaRPr lang="en-US" smtClean="0"/>
          </a:p>
        </p:txBody>
      </p:sp>
      <p:sp>
        <p:nvSpPr>
          <p:cNvPr id="103427" name="Rectangle 2"/>
          <p:cNvSpPr>
            <a:spLocks noGrp="1" noRot="1" noChangeAspect="1" noChangeArrowheads="1" noTextEdit="1"/>
          </p:cNvSpPr>
          <p:nvPr>
            <p:ph type="sldImg"/>
          </p:nvPr>
        </p:nvSpPr>
        <p:spPr>
          <a:xfrm>
            <a:off x="992188" y="768350"/>
            <a:ext cx="5114925" cy="3836988"/>
          </a:xfrm>
          <a:ln/>
        </p:spPr>
      </p:sp>
      <p:sp>
        <p:nvSpPr>
          <p:cNvPr id="10342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6358F25-7CA5-42AF-8D31-B635BDDD8817}" type="slidenum">
              <a:rPr lang="en-US" smtClean="0"/>
              <a:pPr/>
              <a:t>7</a:t>
            </a:fld>
            <a:endParaRPr lang="en-US" smtClean="0"/>
          </a:p>
        </p:txBody>
      </p:sp>
      <p:sp>
        <p:nvSpPr>
          <p:cNvPr id="104451" name="Rectangle 2"/>
          <p:cNvSpPr>
            <a:spLocks noGrp="1" noRot="1" noChangeAspect="1" noChangeArrowheads="1" noTextEdit="1"/>
          </p:cNvSpPr>
          <p:nvPr>
            <p:ph type="sldImg"/>
          </p:nvPr>
        </p:nvSpPr>
        <p:spPr>
          <a:xfrm>
            <a:off x="992188" y="768350"/>
            <a:ext cx="5114925" cy="3836988"/>
          </a:xfrm>
          <a:ln/>
        </p:spPr>
      </p:sp>
      <p:sp>
        <p:nvSpPr>
          <p:cNvPr id="10445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0C673FA-DC65-4313-9A62-01B75E9DA62D}" type="slidenum">
              <a:rPr lang="en-US" smtClean="0"/>
              <a:pPr/>
              <a:t>8</a:t>
            </a:fld>
            <a:endParaRPr lang="en-US" smtClean="0"/>
          </a:p>
        </p:txBody>
      </p:sp>
      <p:sp>
        <p:nvSpPr>
          <p:cNvPr id="105475" name="Rectangle 2"/>
          <p:cNvSpPr>
            <a:spLocks noGrp="1" noRot="1" noChangeAspect="1" noChangeArrowheads="1" noTextEdit="1"/>
          </p:cNvSpPr>
          <p:nvPr>
            <p:ph type="sldImg"/>
          </p:nvPr>
        </p:nvSpPr>
        <p:spPr>
          <a:xfrm>
            <a:off x="992188" y="768350"/>
            <a:ext cx="5114925" cy="3836988"/>
          </a:xfrm>
          <a:ln/>
        </p:spPr>
      </p:sp>
      <p:sp>
        <p:nvSpPr>
          <p:cNvPr id="10547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AC565EC-5CF7-4F06-828F-7531FD3BBA73}" type="slidenum">
              <a:rPr lang="en-US" smtClean="0"/>
              <a:pPr/>
              <a:t>9</a:t>
            </a:fld>
            <a:endParaRPr lang="en-US" smtClean="0"/>
          </a:p>
        </p:txBody>
      </p:sp>
      <p:sp>
        <p:nvSpPr>
          <p:cNvPr id="106499" name="Rectangle 2"/>
          <p:cNvSpPr>
            <a:spLocks noGrp="1" noRot="1" noChangeAspec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s-E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s-E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s-E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s-E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s-E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s-E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s-E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s-E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s-E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s-E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s-E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s-E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s-E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s-E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s-E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s-E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s-E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s-E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s-E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s-E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s-E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s-E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grpSp>
        </p:grpSp>
      </p:grpSp>
      <p:sp>
        <p:nvSpPr>
          <p:cNvPr id="4512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Haga clic para cambiar el estilo de título	</a:t>
            </a:r>
          </a:p>
        </p:txBody>
      </p:sp>
      <p:sp>
        <p:nvSpPr>
          <p:cNvPr id="4512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Haga clic para modificar el estilo de subtítulo del patrón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s-E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s-E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CE4DCCEA-C7D9-47C2-97BF-6F2754FF0B9F}"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3FB8045A-799D-4C13-93FC-FE2CD16DCBE7}"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2AD27831-8593-4AAE-A8CA-4CFCBE9929C2}"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9388" y="1341438"/>
            <a:ext cx="8785225" cy="4784725"/>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1C6A9ED2-CA2B-4224-881C-9B1B7748384B}"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388" y="1341438"/>
            <a:ext cx="4316412"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1438"/>
            <a:ext cx="4316413"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316413"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s-ES"/>
          </a:p>
        </p:txBody>
      </p:sp>
      <p:sp>
        <p:nvSpPr>
          <p:cNvPr id="7" name="Rectangle 70"/>
          <p:cNvSpPr>
            <a:spLocks noGrp="1" noChangeArrowheads="1"/>
          </p:cNvSpPr>
          <p:nvPr>
            <p:ph type="ftr" sz="quarter" idx="11"/>
          </p:nvPr>
        </p:nvSpPr>
        <p:spPr>
          <a:ln/>
        </p:spPr>
        <p:txBody>
          <a:bodyPr/>
          <a:lstStyle>
            <a:lvl1pPr>
              <a:defRPr/>
            </a:lvl1pPr>
          </a:lstStyle>
          <a:p>
            <a:pPr>
              <a:defRPr/>
            </a:pPr>
            <a:endParaRPr lang="es-ES"/>
          </a:p>
        </p:txBody>
      </p:sp>
      <p:sp>
        <p:nvSpPr>
          <p:cNvPr id="8" name="Rectangle 71"/>
          <p:cNvSpPr>
            <a:spLocks noGrp="1" noChangeArrowheads="1"/>
          </p:cNvSpPr>
          <p:nvPr>
            <p:ph type="sldNum" sz="quarter" idx="12"/>
          </p:nvPr>
        </p:nvSpPr>
        <p:spPr>
          <a:ln/>
        </p:spPr>
        <p:txBody>
          <a:bodyPr/>
          <a:lstStyle>
            <a:lvl1pPr>
              <a:defRPr/>
            </a:lvl1pPr>
          </a:lstStyle>
          <a:p>
            <a:pPr>
              <a:defRPr/>
            </a:pPr>
            <a:fld id="{C53D48FA-E404-4A77-9A7E-7A1F5107F183}"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388" y="1341438"/>
            <a:ext cx="4316412"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316413"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1DC21190-5CA8-4D87-B6B6-8B99BBF8C9ED}"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FC9B8D28-A3F1-4337-9B53-9DF717CC8315}"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98ABC6D3-E4FE-4BE8-AB4B-CA8222C73EF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341438"/>
            <a:ext cx="4316412"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316413"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9850ABA8-BB28-4183-9E31-8FF0B38F9A90}"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s-ES"/>
          </a:p>
        </p:txBody>
      </p:sp>
      <p:sp>
        <p:nvSpPr>
          <p:cNvPr id="8" name="Rectangle 70"/>
          <p:cNvSpPr>
            <a:spLocks noGrp="1" noChangeArrowheads="1"/>
          </p:cNvSpPr>
          <p:nvPr>
            <p:ph type="ftr" sz="quarter" idx="11"/>
          </p:nvPr>
        </p:nvSpPr>
        <p:spPr>
          <a:ln/>
        </p:spPr>
        <p:txBody>
          <a:bodyPr/>
          <a:lstStyle>
            <a:lvl1pPr>
              <a:defRPr/>
            </a:lvl1pPr>
          </a:lstStyle>
          <a:p>
            <a:pPr>
              <a:defRPr/>
            </a:pPr>
            <a:endParaRPr lang="es-ES"/>
          </a:p>
        </p:txBody>
      </p:sp>
      <p:sp>
        <p:nvSpPr>
          <p:cNvPr id="9" name="Rectangle 71"/>
          <p:cNvSpPr>
            <a:spLocks noGrp="1" noChangeArrowheads="1"/>
          </p:cNvSpPr>
          <p:nvPr>
            <p:ph type="sldNum" sz="quarter" idx="12"/>
          </p:nvPr>
        </p:nvSpPr>
        <p:spPr>
          <a:ln/>
        </p:spPr>
        <p:txBody>
          <a:bodyPr/>
          <a:lstStyle>
            <a:lvl1pPr>
              <a:defRPr/>
            </a:lvl1pPr>
          </a:lstStyle>
          <a:p>
            <a:pPr>
              <a:defRPr/>
            </a:pPr>
            <a:fld id="{7DEA8C6F-1E46-4704-8138-672A1338E1A9}"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s-ES"/>
          </a:p>
        </p:txBody>
      </p:sp>
      <p:sp>
        <p:nvSpPr>
          <p:cNvPr id="4" name="Rectangle 70"/>
          <p:cNvSpPr>
            <a:spLocks noGrp="1" noChangeArrowheads="1"/>
          </p:cNvSpPr>
          <p:nvPr>
            <p:ph type="ftr" sz="quarter" idx="11"/>
          </p:nvPr>
        </p:nvSpPr>
        <p:spPr>
          <a:ln/>
        </p:spPr>
        <p:txBody>
          <a:bodyPr/>
          <a:lstStyle>
            <a:lvl1pPr>
              <a:defRPr/>
            </a:lvl1pPr>
          </a:lstStyle>
          <a:p>
            <a:pPr>
              <a:defRPr/>
            </a:pPr>
            <a:endParaRPr lang="es-ES"/>
          </a:p>
        </p:txBody>
      </p:sp>
      <p:sp>
        <p:nvSpPr>
          <p:cNvPr id="5" name="Rectangle 71"/>
          <p:cNvSpPr>
            <a:spLocks noGrp="1" noChangeArrowheads="1"/>
          </p:cNvSpPr>
          <p:nvPr>
            <p:ph type="sldNum" sz="quarter" idx="12"/>
          </p:nvPr>
        </p:nvSpPr>
        <p:spPr>
          <a:ln/>
        </p:spPr>
        <p:txBody>
          <a:bodyPr/>
          <a:lstStyle>
            <a:lvl1pPr>
              <a:defRPr/>
            </a:lvl1pPr>
          </a:lstStyle>
          <a:p>
            <a:pPr>
              <a:defRPr/>
            </a:pPr>
            <a:fld id="{CC891BDB-4E09-482C-A842-A314A489CB29}"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s-ES"/>
          </a:p>
        </p:txBody>
      </p:sp>
      <p:sp>
        <p:nvSpPr>
          <p:cNvPr id="3" name="Rectangle 70"/>
          <p:cNvSpPr>
            <a:spLocks noGrp="1" noChangeArrowheads="1"/>
          </p:cNvSpPr>
          <p:nvPr>
            <p:ph type="ftr" sz="quarter" idx="11"/>
          </p:nvPr>
        </p:nvSpPr>
        <p:spPr>
          <a:ln/>
        </p:spPr>
        <p:txBody>
          <a:bodyPr/>
          <a:lstStyle>
            <a:lvl1pPr>
              <a:defRPr/>
            </a:lvl1pPr>
          </a:lstStyle>
          <a:p>
            <a:pPr>
              <a:defRPr/>
            </a:pPr>
            <a:endParaRPr lang="es-ES"/>
          </a:p>
        </p:txBody>
      </p:sp>
      <p:sp>
        <p:nvSpPr>
          <p:cNvPr id="4" name="Rectangle 71"/>
          <p:cNvSpPr>
            <a:spLocks noGrp="1" noChangeArrowheads="1"/>
          </p:cNvSpPr>
          <p:nvPr>
            <p:ph type="sldNum" sz="quarter" idx="12"/>
          </p:nvPr>
        </p:nvSpPr>
        <p:spPr>
          <a:ln/>
        </p:spPr>
        <p:txBody>
          <a:bodyPr/>
          <a:lstStyle>
            <a:lvl1pPr>
              <a:defRPr/>
            </a:lvl1pPr>
          </a:lstStyle>
          <a:p>
            <a:pPr>
              <a:defRPr/>
            </a:pPr>
            <a:fld id="{8FA781D2-32B6-4C87-B436-43108254E238}"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149D7167-039D-4B58-9A91-336AB07C73F2}"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35655D29-F93B-4310-B46B-F24FAE30FD0B}"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s-ES"/>
          </a:p>
        </p:txBody>
      </p:sp>
      <p:grpSp>
        <p:nvGrpSpPr>
          <p:cNvPr id="10243" name="Group 3"/>
          <p:cNvGrpSpPr>
            <a:grpSpLocks/>
          </p:cNvGrpSpPr>
          <p:nvPr/>
        </p:nvGrpSpPr>
        <p:grpSpPr bwMode="auto">
          <a:xfrm>
            <a:off x="3175" y="4267200"/>
            <a:ext cx="9140825" cy="2590800"/>
            <a:chOff x="2" y="2688"/>
            <a:chExt cx="5758" cy="1632"/>
          </a:xfrm>
        </p:grpSpPr>
        <p:sp>
          <p:nvSpPr>
            <p:cNvPr id="4403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grpSp>
          <p:nvGrpSpPr>
            <p:cNvPr id="10250" name="Group 5"/>
            <p:cNvGrpSpPr>
              <a:grpSpLocks/>
            </p:cNvGrpSpPr>
            <p:nvPr userDrawn="1"/>
          </p:nvGrpSpPr>
          <p:grpSpPr bwMode="auto">
            <a:xfrm>
              <a:off x="3528" y="3715"/>
              <a:ext cx="792" cy="521"/>
              <a:chOff x="3527" y="3715"/>
              <a:chExt cx="792" cy="521"/>
            </a:xfrm>
          </p:grpSpPr>
          <p:sp>
            <p:nvSpPr>
              <p:cNvPr id="4403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s-ES"/>
              </a:p>
            </p:txBody>
          </p:sp>
          <p:sp>
            <p:nvSpPr>
              <p:cNvPr id="4403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s-ES"/>
              </a:p>
            </p:txBody>
          </p:sp>
          <p:sp>
            <p:nvSpPr>
              <p:cNvPr id="4404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4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4404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4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s-ES"/>
              </a:p>
            </p:txBody>
          </p:sp>
          <p:sp>
            <p:nvSpPr>
              <p:cNvPr id="4404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s-ES"/>
              </a:p>
            </p:txBody>
          </p:sp>
          <p:sp>
            <p:nvSpPr>
              <p:cNvPr id="4404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4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s-ES"/>
              </a:p>
            </p:txBody>
          </p:sp>
          <p:sp>
            <p:nvSpPr>
              <p:cNvPr id="4404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s-ES"/>
              </a:p>
            </p:txBody>
          </p:sp>
          <p:sp>
            <p:nvSpPr>
              <p:cNvPr id="4404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10251" name="Group 17"/>
            <p:cNvGrpSpPr>
              <a:grpSpLocks/>
            </p:cNvGrpSpPr>
            <p:nvPr userDrawn="1"/>
          </p:nvGrpSpPr>
          <p:grpSpPr bwMode="auto">
            <a:xfrm>
              <a:off x="1776" y="3631"/>
              <a:ext cx="1626" cy="683"/>
              <a:chOff x="1776" y="3631"/>
              <a:chExt cx="1626" cy="683"/>
            </a:xfrm>
          </p:grpSpPr>
          <p:sp>
            <p:nvSpPr>
              <p:cNvPr id="4405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s-ES"/>
              </a:p>
            </p:txBody>
          </p:sp>
          <p:sp>
            <p:nvSpPr>
              <p:cNvPr id="4405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s-ES"/>
              </a:p>
            </p:txBody>
          </p:sp>
          <p:sp>
            <p:nvSpPr>
              <p:cNvPr id="4405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s-ES"/>
              </a:p>
            </p:txBody>
          </p:sp>
          <p:sp>
            <p:nvSpPr>
              <p:cNvPr id="4405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405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4405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405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s-ES"/>
              </a:p>
            </p:txBody>
          </p:sp>
          <p:sp>
            <p:nvSpPr>
              <p:cNvPr id="4405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s-ES"/>
              </a:p>
            </p:txBody>
          </p:sp>
          <p:sp>
            <p:nvSpPr>
              <p:cNvPr id="4405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s-ES"/>
              </a:p>
            </p:txBody>
          </p:sp>
          <p:sp>
            <p:nvSpPr>
              <p:cNvPr id="4405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s-ES"/>
              </a:p>
            </p:txBody>
          </p:sp>
          <p:sp>
            <p:nvSpPr>
              <p:cNvPr id="4406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s-ES"/>
              </a:p>
            </p:txBody>
          </p:sp>
          <p:sp>
            <p:nvSpPr>
              <p:cNvPr id="4406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s-ES"/>
              </a:p>
            </p:txBody>
          </p:sp>
          <p:sp>
            <p:nvSpPr>
              <p:cNvPr id="4406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s-ES"/>
              </a:p>
            </p:txBody>
          </p:sp>
          <p:sp>
            <p:nvSpPr>
              <p:cNvPr id="4406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s-ES"/>
              </a:p>
            </p:txBody>
          </p:sp>
          <p:sp>
            <p:nvSpPr>
              <p:cNvPr id="4406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6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6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6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s-ES"/>
              </a:p>
            </p:txBody>
          </p:sp>
        </p:grpSp>
        <p:grpSp>
          <p:nvGrpSpPr>
            <p:cNvPr id="10252" name="Group 36"/>
            <p:cNvGrpSpPr>
              <a:grpSpLocks/>
            </p:cNvGrpSpPr>
            <p:nvPr userDrawn="1"/>
          </p:nvGrpSpPr>
          <p:grpSpPr bwMode="auto">
            <a:xfrm>
              <a:off x="4128" y="3360"/>
              <a:ext cx="1351" cy="821"/>
              <a:chOff x="4128" y="3360"/>
              <a:chExt cx="1351" cy="821"/>
            </a:xfrm>
          </p:grpSpPr>
          <p:sp>
            <p:nvSpPr>
              <p:cNvPr id="4406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7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7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s-ES"/>
              </a:p>
            </p:txBody>
          </p:sp>
          <p:sp>
            <p:nvSpPr>
              <p:cNvPr id="4407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s-ES"/>
              </a:p>
            </p:txBody>
          </p:sp>
          <p:sp>
            <p:nvSpPr>
              <p:cNvPr id="4407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s-ES"/>
              </a:p>
            </p:txBody>
          </p:sp>
          <p:sp>
            <p:nvSpPr>
              <p:cNvPr id="4407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7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8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s-ES"/>
              </a:p>
            </p:txBody>
          </p:sp>
          <p:sp>
            <p:nvSpPr>
              <p:cNvPr id="4408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4408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8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4408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8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10253" name="Group 54"/>
            <p:cNvGrpSpPr>
              <a:grpSpLocks/>
            </p:cNvGrpSpPr>
            <p:nvPr userDrawn="1"/>
          </p:nvGrpSpPr>
          <p:grpSpPr bwMode="auto">
            <a:xfrm>
              <a:off x="5280" y="3024"/>
              <a:ext cx="425" cy="258"/>
              <a:chOff x="5280" y="3024"/>
              <a:chExt cx="425" cy="258"/>
            </a:xfrm>
          </p:grpSpPr>
          <p:sp>
            <p:nvSpPr>
              <p:cNvPr id="4408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8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8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9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9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4409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4409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nvGrpSpPr>
              <p:cNvPr id="10261" name="Group 62"/>
              <p:cNvGrpSpPr>
                <a:grpSpLocks/>
              </p:cNvGrpSpPr>
              <p:nvPr/>
            </p:nvGrpSpPr>
            <p:grpSpPr bwMode="auto">
              <a:xfrm>
                <a:off x="5381" y="3085"/>
                <a:ext cx="227" cy="132"/>
                <a:chOff x="5381" y="3085"/>
                <a:chExt cx="227" cy="132"/>
              </a:xfrm>
            </p:grpSpPr>
            <p:sp>
              <p:nvSpPr>
                <p:cNvPr id="4409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4409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sp>
              <p:nvSpPr>
                <p:cNvPr id="4409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4409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grpSp>
        </p:grpSp>
      </p:grpSp>
      <p:sp>
        <p:nvSpPr>
          <p:cNvPr id="44099" name="Rectangle 67"/>
          <p:cNvSpPr>
            <a:spLocks noGrp="1" noChangeArrowheads="1"/>
          </p:cNvSpPr>
          <p:nvPr>
            <p:ph type="title"/>
          </p:nvPr>
        </p:nvSpPr>
        <p:spPr bwMode="auto">
          <a:xfrm>
            <a:off x="179388" y="115888"/>
            <a:ext cx="8785225"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Haga clic para cambiar el estilo de título	</a:t>
            </a:r>
          </a:p>
        </p:txBody>
      </p:sp>
      <p:sp>
        <p:nvSpPr>
          <p:cNvPr id="44100" name="Rectangle 68"/>
          <p:cNvSpPr>
            <a:spLocks noGrp="1" noChangeArrowheads="1"/>
          </p:cNvSpPr>
          <p:nvPr>
            <p:ph type="body" idx="1"/>
          </p:nvPr>
        </p:nvSpPr>
        <p:spPr bwMode="auto">
          <a:xfrm>
            <a:off x="179388" y="1341438"/>
            <a:ext cx="8785225" cy="4784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4410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s-ES"/>
          </a:p>
        </p:txBody>
      </p:sp>
      <p:sp>
        <p:nvSpPr>
          <p:cNvPr id="4410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s-ES"/>
          </a:p>
        </p:txBody>
      </p:sp>
      <p:sp>
        <p:nvSpPr>
          <p:cNvPr id="4410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8E876490-CC19-41C9-80D4-C8771BCC2CD8}"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83779"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jpe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6/6d/PDP-8.jp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en.wikipedia.org/wiki/Image:Transistor-photo.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es.wikipedia.org/wiki/Imagen:MOS_6502AD_4585_top.jpg" TargetMode="External"/><Relationship Id="rId5" Type="http://schemas.openxmlformats.org/officeDocument/2006/relationships/oleObject" Target="../embeddings/oleObject6.bin"/><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s-AR" smtClean="0"/>
              <a:t>Segunda generación</a:t>
            </a:r>
          </a:p>
        </p:txBody>
      </p:sp>
      <p:sp>
        <p:nvSpPr>
          <p:cNvPr id="101379" name="Rectangle 3"/>
          <p:cNvSpPr>
            <a:spLocks noGrp="1" noChangeArrowheads="1"/>
          </p:cNvSpPr>
          <p:nvPr>
            <p:ph type="body" idx="1"/>
          </p:nvPr>
        </p:nvSpPr>
        <p:spPr/>
        <p:txBody>
          <a:bodyPr/>
          <a:lstStyle/>
          <a:p>
            <a:pPr eaLnBrk="1" hangingPunct="1">
              <a:lnSpc>
                <a:spcPct val="80000"/>
              </a:lnSpc>
              <a:buFont typeface="Wingdings" pitchFamily="-107" charset="2"/>
              <a:buNone/>
              <a:defRPr/>
            </a:pPr>
            <a:r>
              <a:rPr lang="en-US" sz="2400" smtClean="0"/>
              <a:t>1955-1966</a:t>
            </a:r>
          </a:p>
          <a:p>
            <a:pPr eaLnBrk="1" hangingPunct="1">
              <a:lnSpc>
                <a:spcPct val="80000"/>
              </a:lnSpc>
              <a:buFont typeface="Wingdings" pitchFamily="-107" charset="2"/>
              <a:buChar char="Ø"/>
              <a:defRPr/>
            </a:pPr>
            <a:r>
              <a:rPr lang="es-CL" sz="2400" smtClean="0">
                <a:solidFill>
                  <a:srgbClr val="FFFFFF"/>
                </a:solidFill>
                <a:effectLst/>
              </a:rPr>
              <a:t>Se introducen los </a:t>
            </a:r>
            <a:r>
              <a:rPr lang="es-CL" sz="2400" b="1" smtClean="0">
                <a:solidFill>
                  <a:schemeClr val="folHlink"/>
                </a:solidFill>
                <a:effectLst/>
              </a:rPr>
              <a:t>transistores</a:t>
            </a:r>
            <a:r>
              <a:rPr lang="es-CL" sz="2400" smtClean="0">
                <a:solidFill>
                  <a:srgbClr val="FFFFFF"/>
                </a:solidFill>
                <a:effectLst/>
              </a:rPr>
              <a:t>.</a:t>
            </a:r>
          </a:p>
          <a:p>
            <a:pPr lvl="1" eaLnBrk="1" hangingPunct="1">
              <a:lnSpc>
                <a:spcPct val="80000"/>
              </a:lnSpc>
              <a:buFont typeface="Wingdings" pitchFamily="-107" charset="2"/>
              <a:buChar char="l"/>
              <a:defRPr/>
            </a:pPr>
            <a:r>
              <a:rPr lang="es-CL" sz="2000" smtClean="0">
                <a:solidFill>
                  <a:srgbClr val="FFFFFF"/>
                </a:solidFill>
                <a:effectLst/>
              </a:rPr>
              <a:t>Más baratos</a:t>
            </a:r>
          </a:p>
          <a:p>
            <a:pPr lvl="1" eaLnBrk="1" hangingPunct="1">
              <a:lnSpc>
                <a:spcPct val="80000"/>
              </a:lnSpc>
              <a:buFont typeface="Wingdings" pitchFamily="-107" charset="2"/>
              <a:buChar char="l"/>
              <a:defRPr/>
            </a:pPr>
            <a:r>
              <a:rPr lang="es-CL" sz="2000" smtClean="0">
                <a:solidFill>
                  <a:srgbClr val="FFFFFF"/>
                </a:solidFill>
                <a:effectLst/>
              </a:rPr>
              <a:t>Mas Chicos</a:t>
            </a:r>
          </a:p>
          <a:p>
            <a:pPr lvl="1" eaLnBrk="1" hangingPunct="1">
              <a:lnSpc>
                <a:spcPct val="80000"/>
              </a:lnSpc>
              <a:buFont typeface="Wingdings" pitchFamily="-107" charset="2"/>
              <a:buChar char="l"/>
              <a:defRPr/>
            </a:pPr>
            <a:r>
              <a:rPr lang="es-CL" sz="2000" smtClean="0">
                <a:solidFill>
                  <a:srgbClr val="FFFFFF"/>
                </a:solidFill>
                <a:effectLst/>
              </a:rPr>
              <a:t>Menos disipación de calor</a:t>
            </a:r>
          </a:p>
          <a:p>
            <a:pPr lvl="1" eaLnBrk="1" hangingPunct="1">
              <a:lnSpc>
                <a:spcPct val="80000"/>
              </a:lnSpc>
              <a:buFont typeface="Wingdings" pitchFamily="-107" charset="2"/>
              <a:buChar char="l"/>
              <a:defRPr/>
            </a:pPr>
            <a:r>
              <a:rPr lang="es-CL" sz="2000" smtClean="0">
                <a:solidFill>
                  <a:srgbClr val="FFFFFF"/>
                </a:solidFill>
                <a:effectLst/>
              </a:rPr>
              <a:t>Silicio (arena)</a:t>
            </a:r>
          </a:p>
          <a:p>
            <a:pPr eaLnBrk="1" hangingPunct="1">
              <a:lnSpc>
                <a:spcPct val="80000"/>
              </a:lnSpc>
              <a:buFont typeface="Wingdings" pitchFamily="-107" charset="2"/>
              <a:buChar char="Ø"/>
              <a:defRPr/>
            </a:pPr>
            <a:r>
              <a:rPr lang="es-CL" sz="2400" smtClean="0">
                <a:solidFill>
                  <a:srgbClr val="FFFFFF"/>
                </a:solidFill>
                <a:effectLst/>
                <a:sym typeface="Symbol" pitchFamily="-107" charset="2"/>
              </a:rPr>
              <a:t>Distinción entre diseñadores, constructores, programadores, operadores y personal de mantenimiento.</a:t>
            </a:r>
          </a:p>
          <a:p>
            <a:pPr eaLnBrk="1" hangingPunct="1">
              <a:lnSpc>
                <a:spcPct val="80000"/>
              </a:lnSpc>
              <a:buFont typeface="Wingdings" pitchFamily="-107" charset="2"/>
              <a:buChar char="Ø"/>
              <a:defRPr/>
            </a:pPr>
            <a:r>
              <a:rPr lang="es-CL" sz="2400" smtClean="0">
                <a:solidFill>
                  <a:schemeClr val="hlink"/>
                </a:solidFill>
                <a:effectLst/>
                <a:sym typeface="Symbol" pitchFamily="-107" charset="2"/>
              </a:rPr>
              <a:t>Mainframes</a:t>
            </a:r>
            <a:r>
              <a:rPr lang="es-CL" sz="2400" smtClean="0">
                <a:solidFill>
                  <a:srgbClr val="FFFFFF"/>
                </a:solidFill>
                <a:effectLst/>
                <a:sym typeface="Symbol" pitchFamily="-107" charset="2"/>
              </a:rPr>
              <a:t> en salas acondicionadas.</a:t>
            </a:r>
          </a:p>
          <a:p>
            <a:pPr lvl="1" eaLnBrk="1" hangingPunct="1">
              <a:lnSpc>
                <a:spcPct val="80000"/>
              </a:lnSpc>
              <a:buFont typeface="Wingdings" pitchFamily="-107" charset="2"/>
              <a:buChar char="l"/>
              <a:defRPr/>
            </a:pPr>
            <a:r>
              <a:rPr lang="es-CL" sz="2000" smtClean="0">
                <a:solidFill>
                  <a:srgbClr val="FFFFFF"/>
                </a:solidFill>
                <a:effectLst/>
                <a:sym typeface="Symbol" pitchFamily="-107" charset="2"/>
              </a:rPr>
              <a:t>Se escribían los programas en papel, luego se perforaban las tarjetas</a:t>
            </a:r>
          </a:p>
          <a:p>
            <a:pPr lvl="1" eaLnBrk="1" hangingPunct="1">
              <a:lnSpc>
                <a:spcPct val="80000"/>
              </a:lnSpc>
              <a:buFont typeface="Wingdings" pitchFamily="-107" charset="2"/>
              <a:buChar char="l"/>
              <a:defRPr/>
            </a:pPr>
            <a:r>
              <a:rPr lang="es-CL" sz="2000" smtClean="0">
                <a:solidFill>
                  <a:srgbClr val="FFFFFF"/>
                </a:solidFill>
                <a:effectLst/>
                <a:sym typeface="Symbol" pitchFamily="-107" charset="2"/>
              </a:rPr>
              <a:t>Los operadores toman las tarjetas del programa y colocan también los del compilador.</a:t>
            </a:r>
          </a:p>
          <a:p>
            <a:pPr lvl="1" eaLnBrk="1" hangingPunct="1">
              <a:lnSpc>
                <a:spcPct val="80000"/>
              </a:lnSpc>
              <a:buFont typeface="Wingdings" pitchFamily="-107" charset="2"/>
              <a:buChar char="l"/>
              <a:defRPr/>
            </a:pPr>
            <a:r>
              <a:rPr lang="es-CL" sz="2000" smtClean="0">
                <a:solidFill>
                  <a:srgbClr val="FFFFFF"/>
                </a:solidFill>
                <a:effectLst/>
                <a:sym typeface="Symbol" pitchFamily="-107" charset="2"/>
              </a:rPr>
              <a:t>Se crea el proceso por lotes que agrupa trabajos.</a:t>
            </a:r>
          </a:p>
          <a:p>
            <a:pPr eaLnBrk="1" hangingPunct="1">
              <a:lnSpc>
                <a:spcPct val="80000"/>
              </a:lnSpc>
              <a:buFont typeface="Wingdings" pitchFamily="-107" charset="2"/>
              <a:buChar char="Ø"/>
              <a:defRPr/>
            </a:pPr>
            <a:r>
              <a:rPr lang="en-US" sz="2400" smtClean="0"/>
              <a:t>Nace la </a:t>
            </a:r>
            <a:r>
              <a:rPr lang="en-US" sz="2400" smtClean="0">
                <a:solidFill>
                  <a:schemeClr val="hlink"/>
                </a:solidFill>
              </a:rPr>
              <a:t>microprogramación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s-CL" smtClean="0">
                <a:solidFill>
                  <a:schemeClr val="folHlink"/>
                </a:solidFill>
                <a:effectLst/>
              </a:rPr>
              <a:t>Invención del Mouse (1964)</a:t>
            </a:r>
            <a:endParaRPr lang="es-AR" smtClean="0">
              <a:solidFill>
                <a:schemeClr val="folHlink"/>
              </a:solidFill>
              <a:effectLst/>
            </a:endParaRPr>
          </a:p>
        </p:txBody>
      </p:sp>
      <p:graphicFrame>
        <p:nvGraphicFramePr>
          <p:cNvPr id="5122" name="Object 2"/>
          <p:cNvGraphicFramePr>
            <a:graphicFrameLocks noChangeAspect="1"/>
          </p:cNvGraphicFramePr>
          <p:nvPr/>
        </p:nvGraphicFramePr>
        <p:xfrm>
          <a:off x="468313" y="2060575"/>
          <a:ext cx="3600450" cy="3122613"/>
        </p:xfrm>
        <a:graphic>
          <a:graphicData uri="http://schemas.openxmlformats.org/presentationml/2006/ole">
            <p:oleObj spid="_x0000_s5122" name="Fotografía de Photo Editor" r:id="rId4" imgW="2866667" imgH="2486372" progId="MSPhotoEd.3">
              <p:embed/>
            </p:oleObj>
          </a:graphicData>
        </a:graphic>
      </p:graphicFrame>
      <p:sp>
        <p:nvSpPr>
          <p:cNvPr id="5124" name="AutoShape 9" descr="mouse2s"/>
          <p:cNvSpPr>
            <a:spLocks noChangeAspect="1" noChangeArrowheads="1"/>
          </p:cNvSpPr>
          <p:nvPr/>
        </p:nvSpPr>
        <p:spPr bwMode="auto">
          <a:xfrm>
            <a:off x="3490913" y="2566988"/>
            <a:ext cx="2162175" cy="1724025"/>
          </a:xfrm>
          <a:prstGeom prst="rect">
            <a:avLst/>
          </a:prstGeom>
          <a:noFill/>
          <a:ln w="9525">
            <a:noFill/>
            <a:miter lim="800000"/>
            <a:headEnd/>
            <a:tailEnd/>
          </a:ln>
        </p:spPr>
        <p:txBody>
          <a:bodyPr/>
          <a:lstStyle/>
          <a:p>
            <a:endParaRPr lang="es-ES"/>
          </a:p>
        </p:txBody>
      </p:sp>
      <p:pic>
        <p:nvPicPr>
          <p:cNvPr id="5125" name="Picture 10" descr="mouse"/>
          <p:cNvPicPr>
            <a:picLocks noGrp="1" noChangeAspect="1" noChangeArrowheads="1"/>
          </p:cNvPicPr>
          <p:nvPr>
            <p:ph idx="1"/>
          </p:nvPr>
        </p:nvPicPr>
        <p:blipFill>
          <a:blip r:embed="rId5" cstate="print"/>
          <a:srcRect/>
          <a:stretch>
            <a:fillRect/>
          </a:stretch>
        </p:blipFill>
        <p:spPr>
          <a:xfrm>
            <a:off x="4857750" y="2060575"/>
            <a:ext cx="3817938" cy="30448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smtClean="0"/>
              <a:t>Tercera Generación</a:t>
            </a:r>
          </a:p>
        </p:txBody>
      </p:sp>
      <p:sp>
        <p:nvSpPr>
          <p:cNvPr id="115715" name="Rectangle 3"/>
          <p:cNvSpPr>
            <a:spLocks noGrp="1" noChangeArrowheads="1"/>
          </p:cNvSpPr>
          <p:nvPr>
            <p:ph type="body" idx="1"/>
          </p:nvPr>
        </p:nvSpPr>
        <p:spPr/>
        <p:txBody>
          <a:bodyPr/>
          <a:lstStyle/>
          <a:p>
            <a:pPr eaLnBrk="1" hangingPunct="1">
              <a:buFont typeface="Wingdings" pitchFamily="-107" charset="2"/>
              <a:buNone/>
              <a:defRPr/>
            </a:pPr>
            <a:r>
              <a:rPr lang="en-US" smtClean="0"/>
              <a:t>1965-1980</a:t>
            </a:r>
          </a:p>
          <a:p>
            <a:pPr eaLnBrk="1" hangingPunct="1">
              <a:buFont typeface="Wingdings" pitchFamily="-107" charset="2"/>
              <a:buChar char="Ø"/>
              <a:defRPr/>
            </a:pPr>
            <a:r>
              <a:rPr lang="es-CL" smtClean="0">
                <a:solidFill>
                  <a:srgbClr val="FFFFFF"/>
                </a:solidFill>
                <a:effectLst/>
              </a:rPr>
              <a:t>Se introducen los </a:t>
            </a:r>
            <a:r>
              <a:rPr lang="es-CL" b="1" smtClean="0">
                <a:solidFill>
                  <a:schemeClr val="folHlink"/>
                </a:solidFill>
                <a:effectLst/>
              </a:rPr>
              <a:t>circuitos integrados</a:t>
            </a:r>
          </a:p>
          <a:p>
            <a:pPr lvl="1" eaLnBrk="1" hangingPunct="1">
              <a:buFont typeface="Wingdings" pitchFamily="-107" charset="2"/>
              <a:buChar char="l"/>
              <a:defRPr/>
            </a:pPr>
            <a:r>
              <a:rPr lang="es-CL" smtClean="0">
                <a:solidFill>
                  <a:srgbClr val="FFFFFF"/>
                </a:solidFill>
                <a:effectLst/>
              </a:rPr>
              <a:t>Bajan los costos</a:t>
            </a:r>
          </a:p>
          <a:p>
            <a:pPr lvl="1" eaLnBrk="1" hangingPunct="1">
              <a:buFont typeface="Wingdings" pitchFamily="-107" charset="2"/>
              <a:buChar char="l"/>
              <a:defRPr/>
            </a:pPr>
            <a:r>
              <a:rPr lang="es-CL" smtClean="0">
                <a:solidFill>
                  <a:srgbClr val="FFFFFF"/>
                </a:solidFill>
                <a:effectLst/>
              </a:rPr>
              <a:t>Sube el desempeño</a:t>
            </a:r>
          </a:p>
          <a:p>
            <a:pPr eaLnBrk="1" hangingPunct="1">
              <a:buFont typeface="Wingdings" pitchFamily="-107" charset="2"/>
              <a:buChar char="Ø"/>
              <a:defRPr/>
            </a:pPr>
            <a:r>
              <a:rPr lang="es-CL" smtClean="0">
                <a:solidFill>
                  <a:srgbClr val="FFFFFF"/>
                </a:solidFill>
                <a:effectLst/>
                <a:sym typeface="Symbol" pitchFamily="-107" charset="2"/>
              </a:rPr>
              <a:t>Se introduce la </a:t>
            </a:r>
            <a:r>
              <a:rPr lang="es-CL" b="1" smtClean="0">
                <a:solidFill>
                  <a:schemeClr val="folHlink"/>
                </a:solidFill>
                <a:effectLst/>
                <a:sym typeface="Symbol" pitchFamily="-107" charset="2"/>
              </a:rPr>
              <a:t>multiprogramación</a:t>
            </a:r>
            <a:r>
              <a:rPr lang="es-CL" smtClean="0">
                <a:solidFill>
                  <a:srgbClr val="FFFFFF"/>
                </a:solidFill>
                <a:effectLst/>
                <a:sym typeface="Symbol" pitchFamily="-107" charset="2"/>
              </a:rPr>
              <a:t> </a:t>
            </a:r>
          </a:p>
          <a:p>
            <a:pPr lvl="1" eaLnBrk="1" hangingPunct="1">
              <a:buFont typeface="Wingdings" pitchFamily="-107" charset="2"/>
              <a:buChar char="l"/>
              <a:defRPr/>
            </a:pPr>
            <a:r>
              <a:rPr lang="es-CL" smtClean="0">
                <a:solidFill>
                  <a:srgbClr val="FFFFFF"/>
                </a:solidFill>
                <a:effectLst/>
                <a:sym typeface="Symbol" pitchFamily="-107" charset="2"/>
              </a:rPr>
              <a:t>tiempo compartido entre usuarios</a:t>
            </a:r>
            <a:endParaRPr lang="en-US" smtClean="0"/>
          </a:p>
          <a:p>
            <a:pPr eaLnBrk="1" hangingPunct="1">
              <a:buFont typeface="Wingdings" pitchFamily="-107" charset="2"/>
              <a:buChar char="Ø"/>
              <a:defRPr/>
            </a:pPr>
            <a:r>
              <a:rPr lang="es-CL" smtClean="0">
                <a:solidFill>
                  <a:srgbClr val="FFFFFF"/>
                </a:solidFill>
                <a:effectLst/>
                <a:sym typeface="Symbol" pitchFamily="-107" charset="2"/>
              </a:rPr>
              <a:t> Se introducen los discos duros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CL" smtClean="0">
                <a:solidFill>
                  <a:schemeClr val="folHlink"/>
                </a:solidFill>
                <a:effectLst/>
              </a:rPr>
              <a:t>Circuitos integrados</a:t>
            </a:r>
            <a:endParaRPr lang="es-AR" smtClean="0">
              <a:solidFill>
                <a:schemeClr val="folHlink"/>
              </a:solidFill>
              <a:effectLst/>
            </a:endParaRPr>
          </a:p>
        </p:txBody>
      </p:sp>
      <p:sp>
        <p:nvSpPr>
          <p:cNvPr id="117768" name="Rectangle 8"/>
          <p:cNvSpPr>
            <a:spLocks noGrp="1" noChangeArrowheads="1"/>
          </p:cNvSpPr>
          <p:nvPr>
            <p:ph type="body" sz="half" idx="1"/>
          </p:nvPr>
        </p:nvSpPr>
        <p:spPr>
          <a:xfrm>
            <a:off x="179388" y="1341438"/>
            <a:ext cx="4968875" cy="4784725"/>
          </a:xfrm>
        </p:spPr>
        <p:txBody>
          <a:bodyPr/>
          <a:lstStyle/>
          <a:p>
            <a:pPr eaLnBrk="1" hangingPunct="1">
              <a:buFont typeface="Wingdings" pitchFamily="-107" charset="2"/>
              <a:buChar char="Ø"/>
              <a:defRPr/>
            </a:pPr>
            <a:r>
              <a:rPr lang="es-AR" sz="2800" smtClean="0"/>
              <a:t>Primer circuito integrado </a:t>
            </a:r>
          </a:p>
          <a:p>
            <a:pPr lvl="1" eaLnBrk="1" hangingPunct="1">
              <a:buFont typeface="Wingdings" pitchFamily="-107" charset="2"/>
              <a:buChar char="l"/>
              <a:defRPr/>
            </a:pPr>
            <a:r>
              <a:rPr lang="es-AR" sz="2400" smtClean="0"/>
              <a:t>Jack Kilby (1958)</a:t>
            </a:r>
          </a:p>
          <a:p>
            <a:pPr lvl="1" eaLnBrk="1" hangingPunct="1">
              <a:buFont typeface="Wingdings" pitchFamily="-107" charset="2"/>
              <a:buChar char="l"/>
              <a:defRPr/>
            </a:pPr>
            <a:r>
              <a:rPr lang="es-AR" sz="2400" smtClean="0"/>
              <a:t>1 transistor, un capacitor, y 3 resistencias</a:t>
            </a:r>
          </a:p>
          <a:p>
            <a:pPr lvl="1" eaLnBrk="1" hangingPunct="1">
              <a:buFont typeface="Wingdings" pitchFamily="-107" charset="2"/>
              <a:buChar char="l"/>
              <a:defRPr/>
            </a:pPr>
            <a:r>
              <a:rPr lang="es-AR" sz="2400" smtClean="0"/>
              <a:t>10x15 mm</a:t>
            </a:r>
          </a:p>
          <a:p>
            <a:pPr eaLnBrk="1" hangingPunct="1">
              <a:buFont typeface="Wingdings" pitchFamily="-107" charset="2"/>
              <a:buChar char="Ø"/>
              <a:defRPr/>
            </a:pPr>
            <a:r>
              <a:rPr lang="es-AR" sz="2800" smtClean="0"/>
              <a:t>Pentium 4</a:t>
            </a:r>
          </a:p>
          <a:p>
            <a:pPr lvl="1" eaLnBrk="1" hangingPunct="1">
              <a:buFont typeface="Wingdings" pitchFamily="-107" charset="2"/>
              <a:buChar char="l"/>
              <a:defRPr/>
            </a:pPr>
            <a:r>
              <a:rPr lang="es-AR" sz="2400" smtClean="0"/>
              <a:t>55 millones de transistores</a:t>
            </a:r>
          </a:p>
          <a:p>
            <a:pPr lvl="1" eaLnBrk="1" hangingPunct="1">
              <a:buFont typeface="Wingdings" pitchFamily="-107" charset="2"/>
              <a:buChar char="l"/>
              <a:defRPr/>
            </a:pPr>
            <a:r>
              <a:rPr lang="es-AR" sz="2400" smtClean="0"/>
              <a:t>Un pelo = 75 micrones</a:t>
            </a:r>
          </a:p>
          <a:p>
            <a:pPr lvl="1" eaLnBrk="1" hangingPunct="1">
              <a:buFont typeface="Wingdings" pitchFamily="-107" charset="2"/>
              <a:buChar char="l"/>
              <a:defRPr/>
            </a:pPr>
            <a:r>
              <a:rPr lang="es-AR" sz="2400" smtClean="0"/>
              <a:t>Transistor Pentium 4 = 0.09 micrones! (90 nanometros)</a:t>
            </a:r>
          </a:p>
          <a:p>
            <a:pPr lvl="1" eaLnBrk="1" hangingPunct="1">
              <a:buFont typeface="Wingdings" pitchFamily="-107" charset="2"/>
              <a:buNone/>
              <a:defRPr/>
            </a:pPr>
            <a:endParaRPr lang="es-AR" sz="2400" smtClean="0"/>
          </a:p>
        </p:txBody>
      </p:sp>
      <p:pic>
        <p:nvPicPr>
          <p:cNvPr id="41988" name="Picture 13" descr="KilbyIC(TexasIns)p498"/>
          <p:cNvPicPr>
            <a:picLocks noGrp="1" noChangeAspect="1" noChangeArrowheads="1"/>
          </p:cNvPicPr>
          <p:nvPr>
            <p:ph sz="quarter" idx="2"/>
          </p:nvPr>
        </p:nvPicPr>
        <p:blipFill>
          <a:blip r:embed="rId3" cstate="print"/>
          <a:srcRect/>
          <a:stretch>
            <a:fillRect/>
          </a:stretch>
        </p:blipFill>
        <p:spPr>
          <a:xfrm>
            <a:off x="5283200" y="1341438"/>
            <a:ext cx="3046413" cy="2316162"/>
          </a:xfrm>
          <a:noFill/>
        </p:spPr>
      </p:pic>
      <p:pic>
        <p:nvPicPr>
          <p:cNvPr id="117775" name="Picture 15" descr="intel-pentium_4-chip"/>
          <p:cNvPicPr>
            <a:picLocks noGrp="1" noChangeAspect="1" noChangeArrowheads="1"/>
          </p:cNvPicPr>
          <p:nvPr>
            <p:ph sz="quarter" idx="3"/>
          </p:nvPr>
        </p:nvPicPr>
        <p:blipFill>
          <a:blip r:embed="rId4" cstate="print"/>
          <a:srcRect/>
          <a:stretch>
            <a:fillRect/>
          </a:stretch>
        </p:blipFill>
        <p:spPr>
          <a:xfrm>
            <a:off x="5364163" y="3860800"/>
            <a:ext cx="2647950" cy="26654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76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76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76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9"/>
          <p:cNvSpPr>
            <a:spLocks noGrp="1" noChangeArrowheads="1"/>
          </p:cNvSpPr>
          <p:nvPr>
            <p:ph type="title"/>
          </p:nvPr>
        </p:nvSpPr>
        <p:spPr/>
        <p:txBody>
          <a:bodyPr/>
          <a:lstStyle/>
          <a:p>
            <a:pPr eaLnBrk="1" hangingPunct="1"/>
            <a:r>
              <a:rPr lang="es-CL" smtClean="0">
                <a:solidFill>
                  <a:schemeClr val="folHlink"/>
                </a:solidFill>
                <a:effectLst/>
              </a:rPr>
              <a:t>IBM 360 (1964)</a:t>
            </a:r>
            <a:endParaRPr lang="es-AR" smtClean="0">
              <a:solidFill>
                <a:schemeClr val="folHlink"/>
              </a:solidFill>
              <a:effectLst/>
            </a:endParaRPr>
          </a:p>
        </p:txBody>
      </p:sp>
      <p:sp>
        <p:nvSpPr>
          <p:cNvPr id="43011" name="Rectangle 6"/>
          <p:cNvSpPr>
            <a:spLocks noChangeArrowheads="1"/>
          </p:cNvSpPr>
          <p:nvPr/>
        </p:nvSpPr>
        <p:spPr bwMode="auto">
          <a:xfrm>
            <a:off x="179388" y="1557338"/>
            <a:ext cx="3887787" cy="4895850"/>
          </a:xfrm>
          <a:prstGeom prst="rect">
            <a:avLst/>
          </a:prstGeom>
          <a:noFill/>
          <a:ln w="9525">
            <a:noFill/>
            <a:miter lim="800000"/>
            <a:headEnd/>
            <a:tailEnd/>
          </a:ln>
        </p:spPr>
        <p:txBody>
          <a:bodyPr/>
          <a:lstStyle/>
          <a:p>
            <a:pPr marL="342900" indent="-342900">
              <a:spcBef>
                <a:spcPct val="20000"/>
              </a:spcBef>
              <a:buClr>
                <a:schemeClr val="hlink"/>
              </a:buClr>
              <a:buSzPct val="80000"/>
              <a:buFont typeface="Wingdings" pitchFamily="2" charset="2"/>
              <a:buChar char="Ø"/>
            </a:pPr>
            <a:r>
              <a:rPr lang="de-DE" sz="2800">
                <a:solidFill>
                  <a:srgbClr val="FFFFFF"/>
                </a:solidFill>
              </a:rPr>
              <a:t>Multiprogramación</a:t>
            </a:r>
          </a:p>
          <a:p>
            <a:pPr marL="342900" indent="-342900">
              <a:spcBef>
                <a:spcPct val="20000"/>
              </a:spcBef>
              <a:buClr>
                <a:schemeClr val="hlink"/>
              </a:buClr>
              <a:buSzPct val="80000"/>
              <a:buFont typeface="Wingdings" pitchFamily="2" charset="2"/>
              <a:buChar char="Ø"/>
            </a:pPr>
            <a:r>
              <a:rPr lang="de-DE" sz="2800">
                <a:solidFill>
                  <a:srgbClr val="FFFFFF"/>
                </a:solidFill>
              </a:rPr>
              <a:t>Terminales bobas</a:t>
            </a:r>
          </a:p>
          <a:p>
            <a:pPr marL="342900" indent="-342900">
              <a:spcBef>
                <a:spcPct val="20000"/>
              </a:spcBef>
              <a:buClr>
                <a:schemeClr val="hlink"/>
              </a:buClr>
              <a:buSzPct val="80000"/>
              <a:buFont typeface="Wingdings" pitchFamily="2" charset="2"/>
              <a:buChar char="Ø"/>
            </a:pPr>
            <a:r>
              <a:rPr lang="de-DE" sz="2400">
                <a:solidFill>
                  <a:srgbClr val="FFFFFF"/>
                </a:solidFill>
              </a:rPr>
              <a:t>Software compatible con IBM 7094, 1401 entre otros.</a:t>
            </a:r>
          </a:p>
          <a:p>
            <a:pPr marL="342900" indent="-342900">
              <a:spcBef>
                <a:spcPct val="20000"/>
              </a:spcBef>
              <a:buClr>
                <a:schemeClr val="hlink"/>
              </a:buClr>
              <a:buSzPct val="80000"/>
              <a:buFont typeface="Wingdings" pitchFamily="2" charset="2"/>
              <a:buChar char="Ø"/>
            </a:pPr>
            <a:r>
              <a:rPr lang="de-DE">
                <a:solidFill>
                  <a:srgbClr val="FFFFFF"/>
                </a:solidFill>
              </a:rPr>
              <a:t>Aparece el byte = 8bits</a:t>
            </a:r>
            <a:endParaRPr lang="de-DE" sz="3600">
              <a:solidFill>
                <a:srgbClr val="FFFFFF"/>
              </a:solidFill>
            </a:endParaRPr>
          </a:p>
        </p:txBody>
      </p:sp>
      <p:pic>
        <p:nvPicPr>
          <p:cNvPr id="43012" name="Picture 12" descr="360 photo"/>
          <p:cNvPicPr>
            <a:picLocks noGrp="1" noChangeAspect="1" noChangeArrowheads="1"/>
          </p:cNvPicPr>
          <p:nvPr>
            <p:ph idx="1"/>
          </p:nvPr>
        </p:nvPicPr>
        <p:blipFill>
          <a:blip r:embed="rId3" cstate="print"/>
          <a:srcRect/>
          <a:stretch>
            <a:fillRect/>
          </a:stretch>
        </p:blipFill>
        <p:spPr>
          <a:xfrm>
            <a:off x="3995738" y="1484313"/>
            <a:ext cx="4824412" cy="437197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CL" smtClean="0">
                <a:solidFill>
                  <a:schemeClr val="folHlink"/>
                </a:solidFill>
                <a:effectLst/>
              </a:rPr>
              <a:t>DEC PDP-8 (1964)</a:t>
            </a:r>
            <a:endParaRPr lang="es-AR" smtClean="0">
              <a:solidFill>
                <a:schemeClr val="folHlink"/>
              </a:solidFill>
              <a:effectLst/>
            </a:endParaRPr>
          </a:p>
        </p:txBody>
      </p:sp>
      <p:sp>
        <p:nvSpPr>
          <p:cNvPr id="124931" name="Rectangle 3"/>
          <p:cNvSpPr>
            <a:spLocks noGrp="1" noChangeArrowheads="1"/>
          </p:cNvSpPr>
          <p:nvPr>
            <p:ph type="body" sz="half" idx="1"/>
          </p:nvPr>
        </p:nvSpPr>
        <p:spPr>
          <a:xfrm>
            <a:off x="179388" y="1341438"/>
            <a:ext cx="4679950" cy="4784725"/>
          </a:xfrm>
        </p:spPr>
        <p:txBody>
          <a:bodyPr/>
          <a:lstStyle/>
          <a:p>
            <a:pPr eaLnBrk="1" hangingPunct="1">
              <a:buFont typeface="Wingdings" pitchFamily="-107" charset="2"/>
              <a:buChar char="Ø"/>
              <a:defRPr/>
            </a:pPr>
            <a:r>
              <a:rPr lang="es-AR" sz="2400" smtClean="0">
                <a:effectLst/>
              </a:rPr>
              <a:t>Primer minicomputador</a:t>
            </a:r>
          </a:p>
          <a:p>
            <a:pPr eaLnBrk="1" hangingPunct="1">
              <a:buFont typeface="Wingdings" pitchFamily="-107" charset="2"/>
              <a:buChar char="Ø"/>
              <a:defRPr/>
            </a:pPr>
            <a:r>
              <a:rPr lang="es-AR" sz="2400" smtClean="0">
                <a:effectLst/>
              </a:rPr>
              <a:t>No necesita una habitación con aire acondicionado</a:t>
            </a:r>
          </a:p>
          <a:p>
            <a:pPr eaLnBrk="1" hangingPunct="1">
              <a:buFont typeface="Wingdings" pitchFamily="-107" charset="2"/>
              <a:buChar char="Ø"/>
              <a:defRPr/>
            </a:pPr>
            <a:r>
              <a:rPr lang="es-AR" sz="2400" smtClean="0">
                <a:effectLst/>
              </a:rPr>
              <a:t>Lo bastante pequeño para colocarlo en una mesa de laboratorio</a:t>
            </a:r>
          </a:p>
          <a:p>
            <a:pPr eaLnBrk="1" hangingPunct="1">
              <a:buFont typeface="Wingdings" pitchFamily="-107" charset="2"/>
              <a:buChar char="Ø"/>
              <a:defRPr/>
            </a:pPr>
            <a:r>
              <a:rPr lang="es-AR" sz="2400" smtClean="0">
                <a:effectLst/>
              </a:rPr>
              <a:t>US$ 16,000</a:t>
            </a:r>
          </a:p>
          <a:p>
            <a:pPr eaLnBrk="1" hangingPunct="1">
              <a:buFont typeface="Wingdings" pitchFamily="-107" charset="2"/>
              <a:buChar char="Ø"/>
              <a:defRPr/>
            </a:pPr>
            <a:endParaRPr lang="es-AR" sz="2400" smtClean="0"/>
          </a:p>
        </p:txBody>
      </p:sp>
      <p:pic>
        <p:nvPicPr>
          <p:cNvPr id="44036" name="Picture 13" descr="450px-PDP-8">
            <a:hlinkClick r:id="rId3"/>
          </p:cNvPr>
          <p:cNvPicPr>
            <a:picLocks noChangeAspect="1" noChangeArrowheads="1"/>
          </p:cNvPicPr>
          <p:nvPr/>
        </p:nvPicPr>
        <p:blipFill>
          <a:blip r:embed="rId4" cstate="print"/>
          <a:srcRect/>
          <a:stretch>
            <a:fillRect/>
          </a:stretch>
        </p:blipFill>
        <p:spPr bwMode="auto">
          <a:xfrm>
            <a:off x="4859338" y="1196975"/>
            <a:ext cx="3908425" cy="521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s-CL" smtClean="0">
                <a:solidFill>
                  <a:schemeClr val="folHlink"/>
                </a:solidFill>
                <a:effectLst/>
              </a:rPr>
              <a:t>Fundación de Intel (1968)</a:t>
            </a:r>
            <a:endParaRPr lang="es-AR" smtClean="0">
              <a:solidFill>
                <a:schemeClr val="folHlink"/>
              </a:solidFill>
              <a:effectLst/>
            </a:endParaRPr>
          </a:p>
        </p:txBody>
      </p:sp>
      <p:sp>
        <p:nvSpPr>
          <p:cNvPr id="121859" name="Rectangle 3"/>
          <p:cNvSpPr>
            <a:spLocks noGrp="1" noChangeArrowheads="1"/>
          </p:cNvSpPr>
          <p:nvPr>
            <p:ph type="body" idx="1"/>
          </p:nvPr>
        </p:nvSpPr>
        <p:spPr/>
        <p:txBody>
          <a:bodyPr/>
          <a:lstStyle/>
          <a:p>
            <a:pPr eaLnBrk="1" hangingPunct="1">
              <a:buFont typeface="Wingdings" pitchFamily="-107" charset="2"/>
              <a:buChar char="Ø"/>
              <a:defRPr/>
            </a:pPr>
            <a:r>
              <a:rPr lang="es-AR" smtClean="0"/>
              <a:t>Andy Grove, Robert Noyce y Gordon Moore</a:t>
            </a:r>
          </a:p>
        </p:txBody>
      </p:sp>
      <p:graphicFrame>
        <p:nvGraphicFramePr>
          <p:cNvPr id="6146" name="Object 2"/>
          <p:cNvGraphicFramePr>
            <a:graphicFrameLocks noChangeAspect="1"/>
          </p:cNvGraphicFramePr>
          <p:nvPr/>
        </p:nvGraphicFramePr>
        <p:xfrm>
          <a:off x="3059113" y="2193925"/>
          <a:ext cx="2794000" cy="3467100"/>
        </p:xfrm>
        <a:graphic>
          <a:graphicData uri="http://schemas.openxmlformats.org/presentationml/2006/ole">
            <p:oleObj spid="_x0000_s6146" name="Fotografía de Photo Editor" r:id="rId4" imgW="1971950" imgH="2448267" progId="MSPhotoEd.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s-ES" smtClean="0"/>
              <a:t>Lenguaje C (1972) </a:t>
            </a:r>
            <a:endParaRPr lang="es-AR" smtClean="0"/>
          </a:p>
        </p:txBody>
      </p:sp>
      <p:sp>
        <p:nvSpPr>
          <p:cNvPr id="122883" name="Rectangle 3"/>
          <p:cNvSpPr>
            <a:spLocks noGrp="1" noChangeArrowheads="1"/>
          </p:cNvSpPr>
          <p:nvPr>
            <p:ph type="body" idx="1"/>
          </p:nvPr>
        </p:nvSpPr>
        <p:spPr/>
        <p:txBody>
          <a:bodyPr/>
          <a:lstStyle/>
          <a:p>
            <a:pPr eaLnBrk="1" hangingPunct="1">
              <a:buFont typeface="Wingdings" pitchFamily="-107" charset="2"/>
              <a:buChar char="Ø"/>
              <a:defRPr/>
            </a:pPr>
            <a:r>
              <a:rPr lang="es-AR" smtClean="0"/>
              <a:t>Laboratorio Bell desarrolla el lenguaje C</a:t>
            </a:r>
          </a:p>
        </p:txBody>
      </p:sp>
      <p:sp>
        <p:nvSpPr>
          <p:cNvPr id="45060" name="Text Box 5"/>
          <p:cNvSpPr txBox="1">
            <a:spLocks noChangeArrowheads="1"/>
          </p:cNvSpPr>
          <p:nvPr/>
        </p:nvSpPr>
        <p:spPr bwMode="auto">
          <a:xfrm>
            <a:off x="1436688" y="3025775"/>
            <a:ext cx="6107112" cy="2308225"/>
          </a:xfrm>
          <a:prstGeom prst="rect">
            <a:avLst/>
          </a:prstGeom>
          <a:noFill/>
          <a:ln w="9525">
            <a:noFill/>
            <a:miter lim="800000"/>
            <a:headEnd/>
            <a:tailEnd/>
          </a:ln>
        </p:spPr>
        <p:txBody>
          <a:bodyPr wrap="none">
            <a:spAutoFit/>
          </a:bodyPr>
          <a:lstStyle/>
          <a:p>
            <a:pPr eaLnBrk="0" hangingPunct="0"/>
            <a:r>
              <a:rPr lang="es-CL" sz="2400" b="1">
                <a:solidFill>
                  <a:srgbClr val="FFFFFF"/>
                </a:solidFill>
                <a:latin typeface="Courier New" pitchFamily="49" charset="0"/>
              </a:rPr>
              <a:t>#include </a:t>
            </a:r>
          </a:p>
          <a:p>
            <a:pPr eaLnBrk="0" hangingPunct="0"/>
            <a:r>
              <a:rPr lang="es-CL" sz="2400" b="1">
                <a:solidFill>
                  <a:srgbClr val="FFFFFF"/>
                </a:solidFill>
                <a:latin typeface="Courier New" pitchFamily="49" charset="0"/>
              </a:rPr>
              <a:t>int main(int argc, char* argv)</a:t>
            </a:r>
          </a:p>
          <a:p>
            <a:pPr eaLnBrk="0" hangingPunct="0"/>
            <a:r>
              <a:rPr lang="es-CL" sz="2400" b="1">
                <a:solidFill>
                  <a:srgbClr val="FFFFFF"/>
                </a:solidFill>
                <a:latin typeface="Courier New" pitchFamily="49" charset="0"/>
              </a:rPr>
              <a:t>{</a:t>
            </a:r>
          </a:p>
          <a:p>
            <a:pPr eaLnBrk="0" hangingPunct="0"/>
            <a:r>
              <a:rPr lang="es-CL" sz="2400" b="1">
                <a:solidFill>
                  <a:srgbClr val="FFFFFF"/>
                </a:solidFill>
                <a:latin typeface="Courier New" pitchFamily="49" charset="0"/>
              </a:rPr>
              <a:t>	printf("Hello world...\n”);</a:t>
            </a:r>
          </a:p>
          <a:p>
            <a:pPr eaLnBrk="0" hangingPunct="0"/>
            <a:r>
              <a:rPr lang="es-CL" sz="2400" b="1">
                <a:solidFill>
                  <a:srgbClr val="FFFFFF"/>
                </a:solidFill>
                <a:latin typeface="Courier New" pitchFamily="49" charset="0"/>
              </a:rPr>
              <a:t>	return 1;</a:t>
            </a:r>
          </a:p>
          <a:p>
            <a:pPr eaLnBrk="0" hangingPunct="0"/>
            <a:r>
              <a:rPr lang="es-CL" sz="2400" b="1">
                <a:solidFill>
                  <a:srgbClr val="FFFFFF"/>
                </a:solidFill>
                <a:latin typeface="Courier New" pitchFamily="49" charset="0"/>
              </a:rPr>
              <a:t>}</a:t>
            </a:r>
          </a:p>
          <a:p>
            <a:pPr eaLnBrk="0" hangingPunct="0"/>
            <a:endParaRPr lang="en-US" sz="2400" b="1">
              <a:solidFill>
                <a:srgbClr val="FFFFFF"/>
              </a:solidFill>
              <a:latin typeface="Courier New" pitchFamily="49"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es-AR" smtClean="0"/>
              <a:t>Cray 1 (1976)</a:t>
            </a:r>
          </a:p>
        </p:txBody>
      </p:sp>
      <p:sp>
        <p:nvSpPr>
          <p:cNvPr id="382979" name="Rectangle 3"/>
          <p:cNvSpPr>
            <a:spLocks noGrp="1" noChangeArrowheads="1"/>
          </p:cNvSpPr>
          <p:nvPr>
            <p:ph type="body" sz="half" idx="1"/>
          </p:nvPr>
        </p:nvSpPr>
        <p:spPr>
          <a:xfrm>
            <a:off x="179388" y="1341438"/>
            <a:ext cx="4968875" cy="4784725"/>
          </a:xfrm>
        </p:spPr>
        <p:txBody>
          <a:bodyPr/>
          <a:lstStyle/>
          <a:p>
            <a:pPr eaLnBrk="1" hangingPunct="1">
              <a:buFont typeface="Wingdings" pitchFamily="-107" charset="2"/>
              <a:buChar char="Ø"/>
              <a:defRPr/>
            </a:pPr>
            <a:r>
              <a:rPr lang="es-AR" sz="2800" smtClean="0"/>
              <a:t>Seymour Cray</a:t>
            </a:r>
          </a:p>
          <a:p>
            <a:pPr eaLnBrk="1" hangingPunct="1">
              <a:buFont typeface="Wingdings" pitchFamily="-107" charset="2"/>
              <a:buChar char="Ø"/>
              <a:defRPr/>
            </a:pPr>
            <a:r>
              <a:rPr lang="es-AR" sz="2800" smtClean="0"/>
              <a:t>Primera supercomputadora</a:t>
            </a:r>
          </a:p>
          <a:p>
            <a:pPr eaLnBrk="1" hangingPunct="1">
              <a:buFont typeface="Wingdings" pitchFamily="-107" charset="2"/>
              <a:buChar char="Ø"/>
              <a:defRPr/>
            </a:pPr>
            <a:r>
              <a:rPr lang="es-AR" sz="2800" smtClean="0"/>
              <a:t>Procesamiento vectorial</a:t>
            </a:r>
          </a:p>
          <a:p>
            <a:pPr lvl="1" eaLnBrk="1" hangingPunct="1">
              <a:buFont typeface="Wingdings" pitchFamily="-107" charset="2"/>
              <a:buChar char="l"/>
              <a:defRPr/>
            </a:pPr>
            <a:r>
              <a:rPr lang="es-AR" sz="2400" smtClean="0"/>
              <a:t>12 unidades procesando en paralelo</a:t>
            </a:r>
          </a:p>
          <a:p>
            <a:pPr eaLnBrk="1" hangingPunct="1">
              <a:buFont typeface="Wingdings" pitchFamily="-107" charset="2"/>
              <a:buChar char="Ø"/>
              <a:defRPr/>
            </a:pPr>
            <a:r>
              <a:rPr lang="es-AR" sz="2800" smtClean="0"/>
              <a:t>Aprox. 120 MFlops</a:t>
            </a:r>
          </a:p>
        </p:txBody>
      </p:sp>
      <p:pic>
        <p:nvPicPr>
          <p:cNvPr id="46084" name="Picture 7"/>
          <p:cNvPicPr>
            <a:picLocks noGrp="1" noChangeAspect="1" noChangeArrowheads="1"/>
          </p:cNvPicPr>
          <p:nvPr>
            <p:ph sz="half" idx="2"/>
          </p:nvPr>
        </p:nvPicPr>
        <p:blipFill>
          <a:blip r:embed="rId3" cstate="print"/>
          <a:srcRect/>
          <a:stretch>
            <a:fillRect/>
          </a:stretch>
        </p:blipFill>
        <p:spPr>
          <a:xfrm>
            <a:off x="5219700" y="1341438"/>
            <a:ext cx="3309938" cy="43529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CL" smtClean="0">
                <a:solidFill>
                  <a:schemeClr val="folHlink"/>
                </a:solidFill>
                <a:effectLst/>
              </a:rPr>
              <a:t>MULTICS (1976)</a:t>
            </a:r>
            <a:endParaRPr lang="es-AR" smtClean="0">
              <a:solidFill>
                <a:schemeClr val="folHlink"/>
              </a:solidFill>
              <a:effectLst/>
            </a:endParaRPr>
          </a:p>
        </p:txBody>
      </p:sp>
      <p:sp>
        <p:nvSpPr>
          <p:cNvPr id="123907" name="Rectangle 3"/>
          <p:cNvSpPr>
            <a:spLocks noGrp="1" noChangeArrowheads="1"/>
          </p:cNvSpPr>
          <p:nvPr>
            <p:ph type="body" sz="half" idx="1"/>
          </p:nvPr>
        </p:nvSpPr>
        <p:spPr>
          <a:xfrm>
            <a:off x="179388" y="1341438"/>
            <a:ext cx="8208962" cy="4784725"/>
          </a:xfrm>
        </p:spPr>
        <p:txBody>
          <a:bodyPr/>
          <a:lstStyle/>
          <a:p>
            <a:pPr eaLnBrk="1" hangingPunct="1">
              <a:buFont typeface="Wingdings" pitchFamily="-107" charset="2"/>
              <a:buChar char="Ø"/>
              <a:defRPr/>
            </a:pPr>
            <a:r>
              <a:rPr lang="es-AR" sz="2800" smtClean="0"/>
              <a:t>Impulso en el desarrollo de SO “timesharing”</a:t>
            </a:r>
          </a:p>
        </p:txBody>
      </p:sp>
      <p:sp>
        <p:nvSpPr>
          <p:cNvPr id="47108" name="Line 4"/>
          <p:cNvSpPr>
            <a:spLocks noChangeShapeType="1"/>
          </p:cNvSpPr>
          <p:nvPr/>
        </p:nvSpPr>
        <p:spPr bwMode="auto">
          <a:xfrm>
            <a:off x="-6350" y="6553200"/>
            <a:ext cx="9144000" cy="0"/>
          </a:xfrm>
          <a:prstGeom prst="line">
            <a:avLst/>
          </a:prstGeom>
          <a:noFill/>
          <a:ln w="9525">
            <a:solidFill>
              <a:srgbClr val="99CCFF"/>
            </a:solidFill>
            <a:round/>
            <a:headEnd/>
            <a:tailEnd/>
          </a:ln>
        </p:spPr>
        <p:txBody>
          <a:bodyPr wrap="none" anchor="ctr"/>
          <a:lstStyle/>
          <a:p>
            <a:endParaRPr lang="es-ES"/>
          </a:p>
        </p:txBody>
      </p:sp>
      <p:pic>
        <p:nvPicPr>
          <p:cNvPr id="47109" name="Picture 8" descr="(Photo"/>
          <p:cNvPicPr>
            <a:picLocks noGrp="1" noChangeAspect="1" noChangeArrowheads="1"/>
          </p:cNvPicPr>
          <p:nvPr>
            <p:ph sz="half" idx="2"/>
          </p:nvPr>
        </p:nvPicPr>
        <p:blipFill>
          <a:blip r:embed="rId3" cstate="print"/>
          <a:srcRect/>
          <a:stretch>
            <a:fillRect/>
          </a:stretch>
        </p:blipFill>
        <p:spPr>
          <a:xfrm>
            <a:off x="1619250" y="2276475"/>
            <a:ext cx="5903913" cy="370046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descr="computer08"/>
          <p:cNvPicPr>
            <a:picLocks noGrp="1" noChangeAspect="1" noChangeArrowheads="1"/>
          </p:cNvPicPr>
          <p:nvPr>
            <p:ph idx="1"/>
          </p:nvPr>
        </p:nvPicPr>
        <p:blipFill>
          <a:blip r:embed="rId4" cstate="print"/>
          <a:srcRect/>
          <a:stretch>
            <a:fillRect/>
          </a:stretch>
        </p:blipFill>
        <p:spPr>
          <a:xfrm>
            <a:off x="3492500" y="1784350"/>
            <a:ext cx="5543550" cy="4149725"/>
          </a:xfrm>
          <a:noFill/>
        </p:spPr>
      </p:pic>
      <p:sp>
        <p:nvSpPr>
          <p:cNvPr id="7172" name="Rectangle 7"/>
          <p:cNvSpPr>
            <a:spLocks noGrp="1" noChangeArrowheads="1"/>
          </p:cNvSpPr>
          <p:nvPr>
            <p:ph type="title"/>
          </p:nvPr>
        </p:nvSpPr>
        <p:spPr/>
        <p:txBody>
          <a:bodyPr/>
          <a:lstStyle/>
          <a:p>
            <a:pPr eaLnBrk="1" hangingPunct="1"/>
            <a:r>
              <a:rPr lang="es-CL" sz="3600" smtClean="0">
                <a:solidFill>
                  <a:schemeClr val="folHlink"/>
                </a:solidFill>
                <a:effectLst/>
              </a:rPr>
              <a:t>Primer microprocesador en un chip Intel</a:t>
            </a:r>
            <a:endParaRPr lang="en-US" sz="3600" smtClean="0">
              <a:solidFill>
                <a:schemeClr val="folHlink"/>
              </a:solidFill>
              <a:effectLst/>
            </a:endParaRPr>
          </a:p>
        </p:txBody>
      </p:sp>
      <p:graphicFrame>
        <p:nvGraphicFramePr>
          <p:cNvPr id="7170" name="Object 2"/>
          <p:cNvGraphicFramePr>
            <a:graphicFrameLocks noChangeAspect="1"/>
          </p:cNvGraphicFramePr>
          <p:nvPr/>
        </p:nvGraphicFramePr>
        <p:xfrm>
          <a:off x="3492500" y="1773238"/>
          <a:ext cx="2768600" cy="2305050"/>
        </p:xfrm>
        <a:graphic>
          <a:graphicData uri="http://schemas.openxmlformats.org/presentationml/2006/ole">
            <p:oleObj spid="_x0000_s7170" name="Fotografía de Photo Editor" r:id="rId5" imgW="1819529" imgH="1514686" progId="MSPhotoEd.3">
              <p:embed/>
            </p:oleObj>
          </a:graphicData>
        </a:graphic>
      </p:graphicFrame>
      <p:sp>
        <p:nvSpPr>
          <p:cNvPr id="126985" name="Rectangle 9"/>
          <p:cNvSpPr>
            <a:spLocks noChangeArrowheads="1"/>
          </p:cNvSpPr>
          <p:nvPr/>
        </p:nvSpPr>
        <p:spPr bwMode="auto">
          <a:xfrm>
            <a:off x="179388" y="1341438"/>
            <a:ext cx="3600450" cy="4784725"/>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107" charset="2"/>
              <a:buNone/>
              <a:defRPr/>
            </a:pPr>
            <a:r>
              <a:rPr lang="es-CL" sz="2800"/>
              <a:t>Intel 4004 (1971)</a:t>
            </a:r>
            <a:endParaRPr lang="es-CL" sz="2400"/>
          </a:p>
          <a:p>
            <a:pPr marL="342900" indent="-342900">
              <a:spcBef>
                <a:spcPct val="20000"/>
              </a:spcBef>
              <a:buClr>
                <a:schemeClr val="hlink"/>
              </a:buClr>
              <a:buSzPct val="80000"/>
              <a:buFont typeface="Wingdings" pitchFamily="-107" charset="2"/>
              <a:buChar char="Ø"/>
              <a:defRPr/>
            </a:pPr>
            <a:r>
              <a:rPr lang="es-CL" sz="2400"/>
              <a:t>CPU de 4 bits</a:t>
            </a:r>
          </a:p>
          <a:p>
            <a:pPr marL="342900" indent="-342900">
              <a:spcBef>
                <a:spcPct val="20000"/>
              </a:spcBef>
              <a:buClr>
                <a:schemeClr val="hlink"/>
              </a:buClr>
              <a:buSzPct val="80000"/>
              <a:buFont typeface="Wingdings" pitchFamily="-107" charset="2"/>
              <a:buChar char="Ø"/>
              <a:defRPr/>
            </a:pPr>
            <a:r>
              <a:rPr lang="es-CL" sz="2400"/>
              <a:t>2300 transistores</a:t>
            </a:r>
          </a:p>
          <a:p>
            <a:pPr marL="342900" indent="-342900">
              <a:spcBef>
                <a:spcPct val="20000"/>
              </a:spcBef>
              <a:buClr>
                <a:schemeClr val="hlink"/>
              </a:buClr>
              <a:buSzPct val="80000"/>
              <a:buFont typeface="Wingdings" pitchFamily="-107" charset="2"/>
              <a:buChar char="Ø"/>
              <a:defRPr/>
            </a:pPr>
            <a:r>
              <a:rPr lang="es-CL" sz="2400"/>
              <a:t>Usado para calculadoras</a:t>
            </a:r>
          </a:p>
          <a:p>
            <a:pPr marL="342900" indent="-342900">
              <a:spcBef>
                <a:spcPct val="20000"/>
              </a:spcBef>
              <a:buClr>
                <a:schemeClr val="hlink"/>
              </a:buClr>
              <a:buSzPct val="80000"/>
              <a:buFont typeface="Wingdings" pitchFamily="-107" charset="2"/>
              <a:buChar char="Ø"/>
              <a:defRPr/>
            </a:pPr>
            <a:r>
              <a:rPr lang="es-CL" sz="2400"/>
              <a:t>Dispositivos de </a:t>
            </a:r>
            <a:br>
              <a:rPr lang="es-CL" sz="2400"/>
            </a:br>
            <a:r>
              <a:rPr lang="es-CL" sz="2400"/>
              <a:t>control</a:t>
            </a:r>
          </a:p>
          <a:p>
            <a:pPr marL="342900" indent="-342900">
              <a:spcBef>
                <a:spcPct val="20000"/>
              </a:spcBef>
              <a:buClr>
                <a:schemeClr val="hlink"/>
              </a:buClr>
              <a:buSzPct val="80000"/>
              <a:buFont typeface="Wingdings" pitchFamily="-107" charset="2"/>
              <a:buNone/>
              <a:defRPr/>
            </a:pPr>
            <a:endParaRPr lang="es-CL" sz="2800"/>
          </a:p>
          <a:p>
            <a:pPr marL="342900" indent="-342900">
              <a:spcBef>
                <a:spcPct val="20000"/>
              </a:spcBef>
              <a:buClr>
                <a:schemeClr val="hlink"/>
              </a:buClr>
              <a:buSzPct val="80000"/>
              <a:buFont typeface="Wingdings" pitchFamily="-107" charset="2"/>
              <a:buNone/>
              <a:defRPr/>
            </a:pPr>
            <a:r>
              <a:rPr lang="es-CL" sz="2800"/>
              <a:t>Intel 8080 (1974)</a:t>
            </a:r>
          </a:p>
          <a:p>
            <a:pPr marL="342900" indent="-342900">
              <a:spcBef>
                <a:spcPct val="20000"/>
              </a:spcBef>
              <a:buClr>
                <a:schemeClr val="hlink"/>
              </a:buClr>
              <a:buSzPct val="80000"/>
              <a:buFont typeface="Wingdings" pitchFamily="-107" charset="2"/>
              <a:buChar char="Ø"/>
              <a:defRPr/>
            </a:pPr>
            <a:r>
              <a:rPr lang="es-CL" sz="2400"/>
              <a:t>8 bits datos</a:t>
            </a:r>
          </a:p>
          <a:p>
            <a:pPr marL="342900" indent="-342900">
              <a:spcBef>
                <a:spcPct val="20000"/>
              </a:spcBef>
              <a:buClr>
                <a:schemeClr val="hlink"/>
              </a:buClr>
              <a:buSzPct val="80000"/>
              <a:buFont typeface="Wingdings" pitchFamily="-107" charset="2"/>
              <a:buChar char="Ø"/>
              <a:defRPr/>
            </a:pPr>
            <a:r>
              <a:rPr lang="es-CL" sz="2400"/>
              <a:t>16 bits direcciones</a:t>
            </a:r>
          </a:p>
          <a:p>
            <a:pPr marL="342900" indent="-342900">
              <a:spcBef>
                <a:spcPct val="20000"/>
              </a:spcBef>
              <a:buClr>
                <a:schemeClr val="hlink"/>
              </a:buClr>
              <a:buSzPct val="80000"/>
              <a:buFont typeface="Wingdings" pitchFamily="-107" charset="2"/>
              <a:buChar char="Ø"/>
              <a:defRPr/>
            </a:pPr>
            <a:endParaRPr lang="en-US" sz="24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CL" smtClean="0">
                <a:solidFill>
                  <a:schemeClr val="folHlink"/>
                </a:solidFill>
                <a:effectLst/>
              </a:rPr>
              <a:t>Transistor (1947)</a:t>
            </a:r>
            <a:endParaRPr lang="es-AR" smtClean="0">
              <a:solidFill>
                <a:schemeClr val="folHlink"/>
              </a:solidFill>
              <a:effectLst/>
            </a:endParaRPr>
          </a:p>
        </p:txBody>
      </p:sp>
      <p:pic>
        <p:nvPicPr>
          <p:cNvPr id="34819" name="Picture 5" descr="47trans"/>
          <p:cNvPicPr>
            <a:picLocks noChangeAspect="1" noChangeArrowheads="1"/>
          </p:cNvPicPr>
          <p:nvPr/>
        </p:nvPicPr>
        <p:blipFill>
          <a:blip r:embed="rId3" cstate="print"/>
          <a:srcRect/>
          <a:stretch>
            <a:fillRect/>
          </a:stretch>
        </p:blipFill>
        <p:spPr bwMode="auto">
          <a:xfrm>
            <a:off x="611188" y="1628775"/>
            <a:ext cx="4762500" cy="4762500"/>
          </a:xfrm>
          <a:prstGeom prst="rect">
            <a:avLst/>
          </a:prstGeom>
          <a:noFill/>
          <a:ln w="9525">
            <a:noFill/>
            <a:miter lim="800000"/>
            <a:headEnd/>
            <a:tailEnd/>
          </a:ln>
        </p:spPr>
      </p:pic>
      <p:pic>
        <p:nvPicPr>
          <p:cNvPr id="34820" name="Picture 7" descr="Transistors, above, revolutionized computers as smaller and more efficient replacements for vacuum tubes.">
            <a:hlinkClick r:id="rId4" tooltip="Transistors, above, revolutionized computers as smaller and more efficient replacements for vacuum tubes."/>
          </p:cNvPr>
          <p:cNvPicPr>
            <a:picLocks noGrp="1" noChangeAspect="1" noChangeArrowheads="1"/>
          </p:cNvPicPr>
          <p:nvPr>
            <p:ph idx="1"/>
          </p:nvPr>
        </p:nvPicPr>
        <p:blipFill>
          <a:blip r:embed="rId5" cstate="print"/>
          <a:srcRect/>
          <a:stretch>
            <a:fillRect/>
          </a:stretch>
        </p:blipFill>
        <p:spPr>
          <a:xfrm>
            <a:off x="5940425" y="3284538"/>
            <a:ext cx="2592388" cy="13541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CL" sz="3600" smtClean="0">
                <a:solidFill>
                  <a:schemeClr val="folHlink"/>
                </a:solidFill>
                <a:effectLst/>
              </a:rPr>
              <a:t>ALTAIR 8800 (1975)</a:t>
            </a:r>
            <a:br>
              <a:rPr lang="es-CL" sz="3600" smtClean="0">
                <a:solidFill>
                  <a:schemeClr val="folHlink"/>
                </a:solidFill>
                <a:effectLst/>
              </a:rPr>
            </a:br>
            <a:endParaRPr lang="es-AR" sz="3600" smtClean="0">
              <a:solidFill>
                <a:schemeClr val="folHlink"/>
              </a:solidFill>
              <a:effectLst/>
            </a:endParaRPr>
          </a:p>
        </p:txBody>
      </p:sp>
      <p:sp>
        <p:nvSpPr>
          <p:cNvPr id="130051" name="Rectangle 3"/>
          <p:cNvSpPr>
            <a:spLocks noGrp="1" noChangeArrowheads="1"/>
          </p:cNvSpPr>
          <p:nvPr>
            <p:ph type="body" idx="1"/>
          </p:nvPr>
        </p:nvSpPr>
        <p:spPr>
          <a:xfrm>
            <a:off x="179388" y="876300"/>
            <a:ext cx="8785225" cy="1328738"/>
          </a:xfrm>
        </p:spPr>
        <p:txBody>
          <a:bodyPr/>
          <a:lstStyle/>
          <a:p>
            <a:pPr eaLnBrk="1" hangingPunct="1">
              <a:buFont typeface="Wingdings" pitchFamily="-107" charset="2"/>
              <a:buChar char="Ø"/>
              <a:defRPr/>
            </a:pPr>
            <a:r>
              <a:rPr lang="es-AR" smtClean="0"/>
              <a:t>Primera computadora personal</a:t>
            </a:r>
          </a:p>
          <a:p>
            <a:pPr eaLnBrk="1" hangingPunct="1">
              <a:buFont typeface="Wingdings" pitchFamily="-107" charset="2"/>
              <a:buChar char="Ø"/>
              <a:defRPr/>
            </a:pPr>
            <a:r>
              <a:rPr lang="es-AR" smtClean="0"/>
              <a:t>Tenía un Intel 8080</a:t>
            </a:r>
          </a:p>
        </p:txBody>
      </p:sp>
      <p:pic>
        <p:nvPicPr>
          <p:cNvPr id="48132" name="Picture 5" descr="PDR13225b"/>
          <p:cNvPicPr>
            <a:picLocks noChangeAspect="1" noChangeArrowheads="1"/>
          </p:cNvPicPr>
          <p:nvPr/>
        </p:nvPicPr>
        <p:blipFill>
          <a:blip r:embed="rId3" cstate="print"/>
          <a:srcRect/>
          <a:stretch>
            <a:fillRect/>
          </a:stretch>
        </p:blipFill>
        <p:spPr bwMode="auto">
          <a:xfrm>
            <a:off x="1055688" y="1989138"/>
            <a:ext cx="7620000"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s-CL" smtClean="0">
                <a:solidFill>
                  <a:schemeClr val="folHlink"/>
                </a:solidFill>
                <a:effectLst/>
              </a:rPr>
              <a:t>Apple I (1976)</a:t>
            </a:r>
            <a:endParaRPr lang="es-AR" smtClean="0">
              <a:solidFill>
                <a:schemeClr val="folHlink"/>
              </a:solidFill>
              <a:effectLst/>
            </a:endParaRPr>
          </a:p>
        </p:txBody>
      </p:sp>
      <p:pic>
        <p:nvPicPr>
          <p:cNvPr id="8196" name="Picture 5" descr="86011"/>
          <p:cNvPicPr>
            <a:picLocks noChangeAspect="1" noChangeArrowheads="1"/>
          </p:cNvPicPr>
          <p:nvPr/>
        </p:nvPicPr>
        <p:blipFill>
          <a:blip r:embed="rId4" cstate="print"/>
          <a:srcRect/>
          <a:stretch>
            <a:fillRect/>
          </a:stretch>
        </p:blipFill>
        <p:spPr bwMode="auto">
          <a:xfrm>
            <a:off x="1403350" y="1484313"/>
            <a:ext cx="6981825" cy="4619625"/>
          </a:xfrm>
          <a:prstGeom prst="rect">
            <a:avLst/>
          </a:prstGeom>
          <a:noFill/>
          <a:ln w="9525">
            <a:noFill/>
            <a:miter lim="800000"/>
            <a:headEnd/>
            <a:tailEnd/>
          </a:ln>
        </p:spPr>
      </p:pic>
      <p:graphicFrame>
        <p:nvGraphicFramePr>
          <p:cNvPr id="8194" name="Object 2"/>
          <p:cNvGraphicFramePr>
            <a:graphicFrameLocks noChangeAspect="1"/>
          </p:cNvGraphicFramePr>
          <p:nvPr/>
        </p:nvGraphicFramePr>
        <p:xfrm>
          <a:off x="233363" y="1052513"/>
          <a:ext cx="2809875" cy="1781175"/>
        </p:xfrm>
        <a:graphic>
          <a:graphicData uri="http://schemas.openxmlformats.org/presentationml/2006/ole">
            <p:oleObj spid="_x0000_s8194" name="Fotografía de Photo Editor" r:id="rId5" imgW="2809524" imgH="1781424" progId="MSPhotoEd.3">
              <p:embed/>
            </p:oleObj>
          </a:graphicData>
        </a:graphic>
      </p:graphicFrame>
      <p:sp>
        <p:nvSpPr>
          <p:cNvPr id="8197" name="Rectangle 7"/>
          <p:cNvSpPr>
            <a:spLocks noChangeArrowheads="1"/>
          </p:cNvSpPr>
          <p:nvPr/>
        </p:nvSpPr>
        <p:spPr bwMode="auto">
          <a:xfrm>
            <a:off x="0" y="2828925"/>
            <a:ext cx="3255963" cy="244475"/>
          </a:xfrm>
          <a:prstGeom prst="rect">
            <a:avLst/>
          </a:prstGeom>
          <a:noFill/>
          <a:ln w="9525">
            <a:noFill/>
            <a:miter lim="800000"/>
            <a:headEnd/>
            <a:tailEnd/>
          </a:ln>
        </p:spPr>
        <p:txBody>
          <a:bodyPr lIns="0" tIns="0" rIns="0" bIns="0">
            <a:spAutoFit/>
          </a:bodyPr>
          <a:lstStyle/>
          <a:p>
            <a:pPr indent="449263" eaLnBrk="0" hangingPunct="0"/>
            <a:r>
              <a:rPr lang="es-CL" sz="1600">
                <a:solidFill>
                  <a:schemeClr val="folHlink"/>
                </a:solidFill>
              </a:rPr>
              <a:t>Steve Jobs &amp; Steve Wosniak</a:t>
            </a:r>
          </a:p>
        </p:txBody>
      </p:sp>
      <p:pic>
        <p:nvPicPr>
          <p:cNvPr id="8198" name="Picture 11" descr="Un procesador MOS 6502 en un paquete plástico DIL-40.">
            <a:hlinkClick r:id="rId6" tooltip="Un procesador MOS 6502 en un paquete plástico DIL-40."/>
          </p:cNvPr>
          <p:cNvPicPr>
            <a:picLocks noGrp="1" noChangeAspect="1" noChangeArrowheads="1"/>
          </p:cNvPicPr>
          <p:nvPr>
            <p:ph idx="1"/>
          </p:nvPr>
        </p:nvPicPr>
        <p:blipFill>
          <a:blip r:embed="rId7" cstate="print">
            <a:clrChange>
              <a:clrFrom>
                <a:srgbClr val="FDFDFD"/>
              </a:clrFrom>
              <a:clrTo>
                <a:srgbClr val="FDFDFD">
                  <a:alpha val="0"/>
                </a:srgbClr>
              </a:clrTo>
            </a:clrChange>
          </a:blip>
          <a:srcRect/>
          <a:stretch>
            <a:fillRect/>
          </a:stretch>
        </p:blipFill>
        <p:spPr>
          <a:xfrm>
            <a:off x="6372225" y="5661025"/>
            <a:ext cx="2592388" cy="9461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s-CL" smtClean="0">
                <a:solidFill>
                  <a:schemeClr val="folHlink"/>
                </a:solidFill>
                <a:effectLst/>
              </a:rPr>
              <a:t>Apple II (1978)</a:t>
            </a:r>
            <a:endParaRPr lang="es-AR" smtClean="0">
              <a:solidFill>
                <a:schemeClr val="folHlink"/>
              </a:solidFill>
              <a:effectLst/>
            </a:endParaRPr>
          </a:p>
        </p:txBody>
      </p:sp>
      <p:sp>
        <p:nvSpPr>
          <p:cNvPr id="49155" name="Rectangle 3"/>
          <p:cNvSpPr>
            <a:spLocks noGrp="1" noChangeArrowheads="1"/>
          </p:cNvSpPr>
          <p:nvPr>
            <p:ph type="body" sz="half" idx="1"/>
          </p:nvPr>
        </p:nvSpPr>
        <p:spPr>
          <a:xfrm>
            <a:off x="179388" y="1341438"/>
            <a:ext cx="7777162" cy="4784725"/>
          </a:xfrm>
        </p:spPr>
        <p:txBody>
          <a:bodyPr/>
          <a:lstStyle/>
          <a:p>
            <a:pPr eaLnBrk="1" hangingPunct="1"/>
            <a:r>
              <a:rPr lang="es-CL" sz="2800" smtClean="0">
                <a:effectLst/>
              </a:rPr>
              <a:t>Se podía aumentar la RAM</a:t>
            </a:r>
          </a:p>
          <a:p>
            <a:pPr eaLnBrk="1" hangingPunct="1"/>
            <a:r>
              <a:rPr lang="es-CL" sz="2800" smtClean="0">
                <a:effectLst/>
              </a:rPr>
              <a:t>Tenía 8 slots de expansión</a:t>
            </a:r>
            <a:endParaRPr lang="es-AR" sz="2800" smtClean="0">
              <a:effectLst/>
            </a:endParaRPr>
          </a:p>
        </p:txBody>
      </p:sp>
      <p:pic>
        <p:nvPicPr>
          <p:cNvPr id="49156" name="Picture 8" descr="The_Apple_II"/>
          <p:cNvPicPr>
            <a:picLocks noGrp="1" noChangeAspect="1" noChangeArrowheads="1"/>
          </p:cNvPicPr>
          <p:nvPr>
            <p:ph sz="half" idx="2"/>
          </p:nvPr>
        </p:nvPicPr>
        <p:blipFill>
          <a:blip r:embed="rId3" cstate="print"/>
          <a:srcRect/>
          <a:stretch>
            <a:fillRect/>
          </a:stretch>
        </p:blipFill>
        <p:spPr>
          <a:xfrm>
            <a:off x="2411413" y="3141663"/>
            <a:ext cx="4316412" cy="3236912"/>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s-CL" smtClean="0">
                <a:solidFill>
                  <a:schemeClr val="folHlink"/>
                </a:solidFill>
                <a:effectLst/>
              </a:rPr>
              <a:t>Microsoft (1978)</a:t>
            </a:r>
            <a:endParaRPr lang="es-AR" smtClean="0">
              <a:solidFill>
                <a:schemeClr val="folHlink"/>
              </a:solidFill>
              <a:effectLst/>
            </a:endParaRPr>
          </a:p>
        </p:txBody>
      </p:sp>
      <p:sp>
        <p:nvSpPr>
          <p:cNvPr id="133123" name="Rectangle 3"/>
          <p:cNvSpPr>
            <a:spLocks noGrp="1" noChangeArrowheads="1"/>
          </p:cNvSpPr>
          <p:nvPr>
            <p:ph type="body" idx="1"/>
          </p:nvPr>
        </p:nvSpPr>
        <p:spPr>
          <a:xfrm>
            <a:off x="179388" y="1341438"/>
            <a:ext cx="3671887" cy="4784725"/>
          </a:xfrm>
        </p:spPr>
        <p:txBody>
          <a:bodyPr/>
          <a:lstStyle/>
          <a:p>
            <a:pPr eaLnBrk="1" hangingPunct="1">
              <a:buFont typeface="Wingdings" pitchFamily="-107" charset="2"/>
              <a:buChar char="Ø"/>
              <a:defRPr/>
            </a:pPr>
            <a:r>
              <a:rPr lang="es-AR" smtClean="0"/>
              <a:t>1975 – Basic para la Altair</a:t>
            </a:r>
          </a:p>
          <a:p>
            <a:pPr eaLnBrk="1" hangingPunct="1">
              <a:buFont typeface="Wingdings" pitchFamily="-107" charset="2"/>
              <a:buChar char="Ø"/>
              <a:defRPr/>
            </a:pPr>
            <a:r>
              <a:rPr lang="es-AR" smtClean="0"/>
              <a:t>1981 acuerdan con IBM el desarrollo de DOS</a:t>
            </a:r>
          </a:p>
        </p:txBody>
      </p:sp>
      <p:pic>
        <p:nvPicPr>
          <p:cNvPr id="50180" name="Picture 5" descr="microsoft"/>
          <p:cNvPicPr>
            <a:picLocks noChangeAspect="1" noChangeArrowheads="1"/>
          </p:cNvPicPr>
          <p:nvPr/>
        </p:nvPicPr>
        <p:blipFill>
          <a:blip r:embed="rId3" cstate="print"/>
          <a:srcRect l="7161" r="6845"/>
          <a:stretch>
            <a:fillRect/>
          </a:stretch>
        </p:blipFill>
        <p:spPr bwMode="auto">
          <a:xfrm>
            <a:off x="3924300" y="1341438"/>
            <a:ext cx="5184775"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CL" smtClean="0">
                <a:solidFill>
                  <a:schemeClr val="folHlink"/>
                </a:solidFill>
                <a:effectLst/>
              </a:rPr>
              <a:t>FORTRAN (1957)</a:t>
            </a:r>
            <a:endParaRPr lang="es-AR" smtClean="0">
              <a:solidFill>
                <a:schemeClr val="folHlink"/>
              </a:solidFill>
              <a:effectLst/>
            </a:endParaRPr>
          </a:p>
        </p:txBody>
      </p:sp>
      <p:sp>
        <p:nvSpPr>
          <p:cNvPr id="107523" name="Rectangle 3"/>
          <p:cNvSpPr>
            <a:spLocks noGrp="1" noChangeArrowheads="1"/>
          </p:cNvSpPr>
          <p:nvPr>
            <p:ph type="body" idx="1"/>
          </p:nvPr>
        </p:nvSpPr>
        <p:spPr>
          <a:xfrm>
            <a:off x="179388" y="1341438"/>
            <a:ext cx="4824412" cy="4784725"/>
          </a:xfrm>
        </p:spPr>
        <p:txBody>
          <a:bodyPr/>
          <a:lstStyle/>
          <a:p>
            <a:pPr eaLnBrk="1" hangingPunct="1">
              <a:buFont typeface="Wingdings" pitchFamily="-107" charset="2"/>
              <a:buChar char="Ø"/>
              <a:defRPr/>
            </a:pPr>
            <a:r>
              <a:rPr lang="de-DE" sz="2400" b="1" smtClean="0">
                <a:solidFill>
                  <a:srgbClr val="FFFF66"/>
                </a:solidFill>
                <a:effectLst/>
              </a:rPr>
              <a:t>Primer compilador FORTRAN para IBM 704</a:t>
            </a:r>
          </a:p>
          <a:p>
            <a:pPr eaLnBrk="1" hangingPunct="1">
              <a:buFont typeface="Wingdings" pitchFamily="-107" charset="2"/>
              <a:buChar char="Ø"/>
              <a:defRPr/>
            </a:pPr>
            <a:r>
              <a:rPr lang="de-DE" sz="2400" b="1" smtClean="0">
                <a:solidFill>
                  <a:srgbClr val="FFFF66"/>
                </a:solidFill>
                <a:effectLst/>
              </a:rPr>
              <a:t>(Formula Translator)</a:t>
            </a:r>
            <a:endParaRPr lang="de-DE" sz="2400" b="1" u="sng" smtClean="0">
              <a:solidFill>
                <a:srgbClr val="FFFF66"/>
              </a:solidFill>
              <a:effectLst/>
            </a:endParaRPr>
          </a:p>
          <a:p>
            <a:pPr eaLnBrk="1" hangingPunct="1">
              <a:buFont typeface="Wingdings" pitchFamily="-107" charset="2"/>
              <a:buChar char="Ø"/>
              <a:defRPr/>
            </a:pPr>
            <a:endParaRPr lang="es-AR" sz="2400" smtClean="0"/>
          </a:p>
        </p:txBody>
      </p:sp>
      <p:pic>
        <p:nvPicPr>
          <p:cNvPr id="35844" name="Picture 6" descr="ftn_cove"/>
          <p:cNvPicPr>
            <a:picLocks noChangeAspect="1" noChangeArrowheads="1"/>
          </p:cNvPicPr>
          <p:nvPr/>
        </p:nvPicPr>
        <p:blipFill>
          <a:blip r:embed="rId3" cstate="print"/>
          <a:srcRect/>
          <a:stretch>
            <a:fillRect/>
          </a:stretch>
        </p:blipFill>
        <p:spPr bwMode="auto">
          <a:xfrm>
            <a:off x="5076825" y="1196975"/>
            <a:ext cx="3933825" cy="510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s-CL" smtClean="0">
                <a:solidFill>
                  <a:schemeClr val="folHlink"/>
                </a:solidFill>
                <a:effectLst/>
              </a:rPr>
              <a:t>IBM 1401(1959)</a:t>
            </a:r>
            <a:endParaRPr lang="es-AR" smtClean="0">
              <a:solidFill>
                <a:schemeClr val="folHlink"/>
              </a:solidFill>
              <a:effectLst/>
            </a:endParaRPr>
          </a:p>
        </p:txBody>
      </p:sp>
      <p:sp>
        <p:nvSpPr>
          <p:cNvPr id="108547" name="Rectangle 3"/>
          <p:cNvSpPr>
            <a:spLocks noGrp="1" noChangeArrowheads="1"/>
          </p:cNvSpPr>
          <p:nvPr>
            <p:ph type="body" sz="half" idx="1"/>
          </p:nvPr>
        </p:nvSpPr>
        <p:spPr>
          <a:xfrm>
            <a:off x="179388" y="1341438"/>
            <a:ext cx="8424862" cy="1871662"/>
          </a:xfrm>
        </p:spPr>
        <p:txBody>
          <a:bodyPr/>
          <a:lstStyle/>
          <a:p>
            <a:pPr eaLnBrk="1" hangingPunct="1">
              <a:lnSpc>
                <a:spcPct val="90000"/>
              </a:lnSpc>
              <a:buFont typeface="Wingdings" pitchFamily="-107" charset="2"/>
              <a:buChar char="Ø"/>
              <a:defRPr/>
            </a:pPr>
            <a:r>
              <a:rPr lang="de-DE" sz="2400" b="1" smtClean="0">
                <a:effectLst/>
              </a:rPr>
              <a:t>4KB de memoria expandible a 16KB.</a:t>
            </a:r>
          </a:p>
          <a:p>
            <a:pPr eaLnBrk="1" hangingPunct="1">
              <a:lnSpc>
                <a:spcPct val="90000"/>
              </a:lnSpc>
              <a:buFont typeface="Wingdings" pitchFamily="-107" charset="2"/>
              <a:buChar char="Ø"/>
              <a:defRPr/>
            </a:pPr>
            <a:r>
              <a:rPr lang="de-DE" sz="2400" b="1" smtClean="0">
                <a:effectLst/>
              </a:rPr>
              <a:t>Buena para leer tarjetas, copiar cintas e imprimir resultados, </a:t>
            </a:r>
          </a:p>
          <a:p>
            <a:pPr eaLnBrk="1" hangingPunct="1">
              <a:lnSpc>
                <a:spcPct val="90000"/>
              </a:lnSpc>
              <a:buFont typeface="Wingdings" pitchFamily="-107" charset="2"/>
              <a:buChar char="Ø"/>
              <a:defRPr/>
            </a:pPr>
            <a:r>
              <a:rPr lang="de-DE" sz="2400" b="1" smtClean="0">
                <a:effectLst/>
              </a:rPr>
              <a:t>Mala para cáclulos numéricos.</a:t>
            </a:r>
          </a:p>
          <a:p>
            <a:pPr eaLnBrk="1" hangingPunct="1">
              <a:lnSpc>
                <a:spcPct val="90000"/>
              </a:lnSpc>
              <a:buFont typeface="Wingdings" pitchFamily="-107" charset="2"/>
              <a:buChar char="Ø"/>
              <a:defRPr/>
            </a:pPr>
            <a:r>
              <a:rPr lang="de-DE" sz="2400" b="1" smtClean="0">
                <a:effectLst/>
              </a:rPr>
              <a:t>Se utilizaba con fines comerciales (bancos, etc.)</a:t>
            </a:r>
            <a:r>
              <a:rPr lang="de-DE" sz="2400" b="1" u="sng" smtClean="0">
                <a:effectLst/>
              </a:rPr>
              <a:t> </a:t>
            </a:r>
            <a:endParaRPr lang="es-AR" sz="2400" smtClean="0"/>
          </a:p>
        </p:txBody>
      </p:sp>
      <p:graphicFrame>
        <p:nvGraphicFramePr>
          <p:cNvPr id="3074" name="Object 2"/>
          <p:cNvGraphicFramePr>
            <a:graphicFrameLocks noChangeAspect="1"/>
          </p:cNvGraphicFramePr>
          <p:nvPr>
            <p:ph sz="half" idx="2"/>
          </p:nvPr>
        </p:nvGraphicFramePr>
        <p:xfrm>
          <a:off x="755650" y="3644900"/>
          <a:ext cx="7416800" cy="3148013"/>
        </p:xfrm>
        <a:graphic>
          <a:graphicData uri="http://schemas.openxmlformats.org/presentationml/2006/ole">
            <p:oleObj spid="_x0000_s3074" name="Imagen de mapa de bits" r:id="rId4" imgW="4219048" imgH="1790476" progId="PBrush">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CL" smtClean="0">
                <a:solidFill>
                  <a:schemeClr val="folHlink"/>
                </a:solidFill>
                <a:effectLst/>
              </a:rPr>
              <a:t>IBM 7094 (1962)</a:t>
            </a:r>
            <a:endParaRPr lang="es-AR" smtClean="0">
              <a:solidFill>
                <a:schemeClr val="folHlink"/>
              </a:solidFill>
              <a:effectLst/>
            </a:endParaRPr>
          </a:p>
        </p:txBody>
      </p:sp>
      <p:sp>
        <p:nvSpPr>
          <p:cNvPr id="36867" name="Rectangle 3"/>
          <p:cNvSpPr>
            <a:spLocks noGrp="1" noChangeArrowheads="1"/>
          </p:cNvSpPr>
          <p:nvPr>
            <p:ph type="body" sz="half" idx="1"/>
          </p:nvPr>
        </p:nvSpPr>
        <p:spPr>
          <a:xfrm>
            <a:off x="179388" y="1341438"/>
            <a:ext cx="8569325" cy="647700"/>
          </a:xfrm>
          <a:noFill/>
        </p:spPr>
        <p:txBody>
          <a:bodyPr/>
          <a:lstStyle/>
          <a:p>
            <a:pPr eaLnBrk="1" hangingPunct="1">
              <a:lnSpc>
                <a:spcPct val="90000"/>
              </a:lnSpc>
            </a:pPr>
            <a:r>
              <a:rPr lang="de-DE" sz="2000" b="1" smtClean="0">
                <a:effectLst/>
              </a:rPr>
              <a:t>Buena para hacer cómputos</a:t>
            </a:r>
          </a:p>
          <a:p>
            <a:pPr eaLnBrk="1" hangingPunct="1">
              <a:lnSpc>
                <a:spcPct val="90000"/>
              </a:lnSpc>
            </a:pPr>
            <a:r>
              <a:rPr lang="de-DE" sz="2000" b="1" smtClean="0">
                <a:effectLst/>
              </a:rPr>
              <a:t>Se utilizaba con fines científicos. </a:t>
            </a:r>
          </a:p>
          <a:p>
            <a:pPr eaLnBrk="1" hangingPunct="1">
              <a:lnSpc>
                <a:spcPct val="90000"/>
              </a:lnSpc>
            </a:pPr>
            <a:endParaRPr lang="es-AR" sz="2000" b="1" smtClean="0">
              <a:effectLst/>
            </a:endParaRPr>
          </a:p>
        </p:txBody>
      </p:sp>
      <p:pic>
        <p:nvPicPr>
          <p:cNvPr id="36868" name="Picture 8" descr="7094 Data Processing System"/>
          <p:cNvPicPr>
            <a:picLocks noGrp="1" noChangeAspect="1" noChangeArrowheads="1"/>
          </p:cNvPicPr>
          <p:nvPr>
            <p:ph sz="half" idx="2"/>
          </p:nvPr>
        </p:nvPicPr>
        <p:blipFill>
          <a:blip r:embed="rId3" cstate="print"/>
          <a:srcRect/>
          <a:stretch>
            <a:fillRect/>
          </a:stretch>
        </p:blipFill>
        <p:spPr>
          <a:xfrm>
            <a:off x="1619250" y="2205038"/>
            <a:ext cx="5783263" cy="44259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CL" smtClean="0">
                <a:solidFill>
                  <a:schemeClr val="folHlink"/>
                </a:solidFill>
                <a:effectLst/>
              </a:rPr>
              <a:t>IBM 7094 (1962)</a:t>
            </a:r>
            <a:endParaRPr lang="es-AR" smtClean="0">
              <a:solidFill>
                <a:schemeClr val="folHlink"/>
              </a:solidFill>
              <a:effectLst/>
            </a:endParaRPr>
          </a:p>
        </p:txBody>
      </p:sp>
      <p:sp>
        <p:nvSpPr>
          <p:cNvPr id="37891" name="Line 6"/>
          <p:cNvSpPr>
            <a:spLocks noChangeShapeType="1"/>
          </p:cNvSpPr>
          <p:nvPr/>
        </p:nvSpPr>
        <p:spPr bwMode="auto">
          <a:xfrm>
            <a:off x="-6350" y="6553200"/>
            <a:ext cx="9144000" cy="0"/>
          </a:xfrm>
          <a:prstGeom prst="line">
            <a:avLst/>
          </a:prstGeom>
          <a:noFill/>
          <a:ln w="9525">
            <a:solidFill>
              <a:srgbClr val="99CCFF"/>
            </a:solidFill>
            <a:round/>
            <a:headEnd/>
            <a:tailEnd/>
          </a:ln>
        </p:spPr>
        <p:txBody>
          <a:bodyPr wrap="none" anchor="ctr"/>
          <a:lstStyle/>
          <a:p>
            <a:endParaRPr lang="es-ES"/>
          </a:p>
        </p:txBody>
      </p:sp>
      <p:pic>
        <p:nvPicPr>
          <p:cNvPr id="37892" name="Picture 7"/>
          <p:cNvPicPr>
            <a:picLocks noChangeAspect="1" noChangeArrowheads="1"/>
          </p:cNvPicPr>
          <p:nvPr/>
        </p:nvPicPr>
        <p:blipFill>
          <a:blip r:embed="rId3" cstate="print"/>
          <a:srcRect/>
          <a:stretch>
            <a:fillRect/>
          </a:stretch>
        </p:blipFill>
        <p:spPr bwMode="auto">
          <a:xfrm>
            <a:off x="34925" y="1196975"/>
            <a:ext cx="8905875" cy="2857500"/>
          </a:xfrm>
          <a:prstGeom prst="rect">
            <a:avLst/>
          </a:prstGeom>
          <a:noFill/>
          <a:ln w="9525">
            <a:noFill/>
            <a:miter lim="800000"/>
            <a:headEnd/>
            <a:tailEnd/>
          </a:ln>
        </p:spPr>
      </p:pic>
      <p:sp>
        <p:nvSpPr>
          <p:cNvPr id="37893" name="Rectangle 10"/>
          <p:cNvSpPr>
            <a:spLocks noChangeArrowheads="1"/>
          </p:cNvSpPr>
          <p:nvPr/>
        </p:nvSpPr>
        <p:spPr bwMode="auto">
          <a:xfrm>
            <a:off x="1439863" y="4292600"/>
            <a:ext cx="6732587" cy="2438400"/>
          </a:xfrm>
          <a:prstGeom prst="rect">
            <a:avLst/>
          </a:prstGeom>
          <a:noFill/>
          <a:ln w="9525">
            <a:noFill/>
            <a:miter lim="800000"/>
            <a:headEnd/>
            <a:tailEnd/>
          </a:ln>
        </p:spPr>
        <p:txBody>
          <a:bodyPr lIns="0" tIns="0" rIns="0" bIns="0">
            <a:spAutoFit/>
          </a:bodyPr>
          <a:lstStyle/>
          <a:p>
            <a:pPr indent="449263" eaLnBrk="0" hangingPunct="0"/>
            <a:r>
              <a:rPr lang="es-CL" sz="2000">
                <a:solidFill>
                  <a:schemeClr val="folHlink"/>
                </a:solidFill>
              </a:rPr>
              <a:t>IBM 1401 – IBM 7094: </a:t>
            </a:r>
          </a:p>
          <a:p>
            <a:pPr indent="449263" eaLnBrk="0" hangingPunct="0">
              <a:buFontTx/>
              <a:buAutoNum type="alphaLcParenR"/>
            </a:pPr>
            <a:r>
              <a:rPr lang="es-CL" sz="2000">
                <a:solidFill>
                  <a:schemeClr val="folHlink"/>
                </a:solidFill>
              </a:rPr>
              <a:t>los programadores llevan tarjetas</a:t>
            </a:r>
          </a:p>
          <a:p>
            <a:pPr indent="449263" eaLnBrk="0" hangingPunct="0">
              <a:buFontTx/>
              <a:buAutoNum type="alphaLcParenR"/>
            </a:pPr>
            <a:r>
              <a:rPr lang="es-CL" sz="2000">
                <a:solidFill>
                  <a:schemeClr val="folHlink"/>
                </a:solidFill>
              </a:rPr>
              <a:t>La 1401 lee un lote de tarjetas y los graba en la cinta</a:t>
            </a:r>
          </a:p>
          <a:p>
            <a:pPr indent="449263" eaLnBrk="0" hangingPunct="0">
              <a:buFontTx/>
              <a:buAutoNum type="alphaLcParenR"/>
            </a:pPr>
            <a:r>
              <a:rPr lang="es-CL" sz="2000">
                <a:solidFill>
                  <a:schemeClr val="folHlink"/>
                </a:solidFill>
              </a:rPr>
              <a:t>Un operador lleva la cinta a la 7094</a:t>
            </a:r>
          </a:p>
          <a:p>
            <a:pPr indent="449263" eaLnBrk="0" hangingPunct="0">
              <a:buFontTx/>
              <a:buAutoNum type="alphaLcParenR"/>
            </a:pPr>
            <a:r>
              <a:rPr lang="es-CL" sz="2000">
                <a:solidFill>
                  <a:schemeClr val="folHlink"/>
                </a:solidFill>
              </a:rPr>
              <a:t>La 7094 realiza los cómputos</a:t>
            </a:r>
          </a:p>
          <a:p>
            <a:pPr indent="449263" eaLnBrk="0" hangingPunct="0">
              <a:buFontTx/>
              <a:buAutoNum type="alphaLcParenR"/>
            </a:pPr>
            <a:r>
              <a:rPr lang="es-CL" sz="2000">
                <a:solidFill>
                  <a:schemeClr val="folHlink"/>
                </a:solidFill>
              </a:rPr>
              <a:t>Un operador lleva la cinta a una 1401</a:t>
            </a:r>
          </a:p>
          <a:p>
            <a:pPr indent="449263" eaLnBrk="0" hangingPunct="0">
              <a:buFontTx/>
              <a:buAutoNum type="alphaLcParenR"/>
            </a:pPr>
            <a:r>
              <a:rPr lang="es-CL" sz="2000">
                <a:solidFill>
                  <a:schemeClr val="folHlink"/>
                </a:solidFill>
              </a:rPr>
              <a:t>La 1401 imprime las salidas</a:t>
            </a:r>
          </a:p>
          <a:p>
            <a:pPr indent="449263" eaLnBrk="0" hangingPunct="0"/>
            <a:endParaRPr lang="es-CL" sz="2000">
              <a:solidFill>
                <a:schemeClr val="folHlin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s-CL" smtClean="0">
                <a:solidFill>
                  <a:schemeClr val="folHlink"/>
                </a:solidFill>
                <a:effectLst/>
              </a:rPr>
              <a:t>Trabajo en FORTRAN</a:t>
            </a:r>
            <a:endParaRPr lang="es-AR" smtClean="0">
              <a:solidFill>
                <a:schemeClr val="folHlink"/>
              </a:solidFill>
              <a:effectLst/>
            </a:endParaRPr>
          </a:p>
        </p:txBody>
      </p:sp>
      <p:sp>
        <p:nvSpPr>
          <p:cNvPr id="112643" name="Rectangle 3"/>
          <p:cNvSpPr>
            <a:spLocks noGrp="1" noChangeArrowheads="1"/>
          </p:cNvSpPr>
          <p:nvPr>
            <p:ph type="body" idx="1"/>
          </p:nvPr>
        </p:nvSpPr>
        <p:spPr>
          <a:xfrm>
            <a:off x="179388" y="1341438"/>
            <a:ext cx="7416800" cy="1439862"/>
          </a:xfrm>
        </p:spPr>
        <p:txBody>
          <a:bodyPr/>
          <a:lstStyle/>
          <a:p>
            <a:pPr>
              <a:spcBef>
                <a:spcPct val="0"/>
              </a:spcBef>
              <a:buClrTx/>
              <a:buSzTx/>
              <a:buFontTx/>
              <a:buNone/>
              <a:defRPr/>
            </a:pPr>
            <a:r>
              <a:rPr lang="de-DE" smtClean="0">
                <a:effectLst/>
              </a:rPr>
              <a:t>Fortran Monitor System </a:t>
            </a:r>
          </a:p>
          <a:p>
            <a:pPr>
              <a:spcBef>
                <a:spcPct val="0"/>
              </a:spcBef>
              <a:buClrTx/>
              <a:buSzTx/>
              <a:buFontTx/>
              <a:buNone/>
              <a:defRPr/>
            </a:pPr>
            <a:r>
              <a:rPr lang="de-DE" smtClean="0">
                <a:effectLst/>
              </a:rPr>
              <a:t>Comienzo de los Sistemas Operativos</a:t>
            </a:r>
            <a:endParaRPr lang="es-AR" smtClean="0"/>
          </a:p>
        </p:txBody>
      </p:sp>
      <p:pic>
        <p:nvPicPr>
          <p:cNvPr id="38916" name="Picture 6"/>
          <p:cNvPicPr>
            <a:picLocks noChangeAspect="1" noChangeArrowheads="1"/>
          </p:cNvPicPr>
          <p:nvPr/>
        </p:nvPicPr>
        <p:blipFill>
          <a:blip r:embed="rId3" cstate="print"/>
          <a:srcRect/>
          <a:stretch>
            <a:fillRect/>
          </a:stretch>
        </p:blipFill>
        <p:spPr bwMode="auto">
          <a:xfrm>
            <a:off x="1835150" y="2708275"/>
            <a:ext cx="5905500" cy="357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CL" smtClean="0">
                <a:solidFill>
                  <a:schemeClr val="folHlink"/>
                </a:solidFill>
                <a:effectLst/>
              </a:rPr>
              <a:t>DEC PDP-1 (1961)</a:t>
            </a:r>
            <a:endParaRPr lang="es-AR" smtClean="0">
              <a:solidFill>
                <a:schemeClr val="folHlink"/>
              </a:solidFill>
              <a:effectLst/>
            </a:endParaRPr>
          </a:p>
        </p:txBody>
      </p:sp>
      <p:sp>
        <p:nvSpPr>
          <p:cNvPr id="372739" name="Rectangle 3"/>
          <p:cNvSpPr>
            <a:spLocks noGrp="1" noChangeArrowheads="1"/>
          </p:cNvSpPr>
          <p:nvPr>
            <p:ph type="body" idx="1"/>
          </p:nvPr>
        </p:nvSpPr>
        <p:spPr>
          <a:xfrm>
            <a:off x="179388" y="1196975"/>
            <a:ext cx="8785225" cy="1800225"/>
          </a:xfrm>
        </p:spPr>
        <p:txBody>
          <a:bodyPr/>
          <a:lstStyle/>
          <a:p>
            <a:pPr eaLnBrk="1" hangingPunct="1">
              <a:lnSpc>
                <a:spcPct val="90000"/>
              </a:lnSpc>
              <a:buFont typeface="Wingdings" pitchFamily="-107" charset="2"/>
              <a:buChar char="Ø"/>
              <a:defRPr/>
            </a:pPr>
            <a:r>
              <a:rPr lang="de-DE" sz="2800" smtClean="0">
                <a:effectLst/>
              </a:rPr>
              <a:t>4K de palabras de 18 bits.</a:t>
            </a:r>
          </a:p>
          <a:p>
            <a:pPr eaLnBrk="1" hangingPunct="1">
              <a:lnSpc>
                <a:spcPct val="90000"/>
              </a:lnSpc>
              <a:buFont typeface="Wingdings" pitchFamily="-107" charset="2"/>
              <a:buChar char="Ø"/>
              <a:defRPr/>
            </a:pPr>
            <a:r>
              <a:rPr lang="de-DE" sz="2800" smtClean="0">
                <a:effectLst/>
              </a:rPr>
              <a:t>US$ 120,000 </a:t>
            </a:r>
          </a:p>
          <a:p>
            <a:pPr eaLnBrk="1" hangingPunct="1">
              <a:lnSpc>
                <a:spcPct val="90000"/>
              </a:lnSpc>
              <a:buFont typeface="Wingdings" pitchFamily="-107" charset="2"/>
              <a:buChar char="Ø"/>
              <a:defRPr/>
            </a:pPr>
            <a:r>
              <a:rPr lang="de-DE" sz="2800" smtClean="0">
                <a:effectLst/>
              </a:rPr>
              <a:t>&lt; 5% del precio </a:t>
            </a:r>
            <a:br>
              <a:rPr lang="de-DE" sz="2800" smtClean="0">
                <a:effectLst/>
              </a:rPr>
            </a:br>
            <a:r>
              <a:rPr lang="de-DE" sz="2800" smtClean="0">
                <a:effectLst/>
              </a:rPr>
              <a:t>de la IBM 7094</a:t>
            </a:r>
            <a:endParaRPr lang="es-AR" sz="2800" smtClean="0"/>
          </a:p>
        </p:txBody>
      </p:sp>
      <p:pic>
        <p:nvPicPr>
          <p:cNvPr id="39940" name="Picture 4" descr="PDRM0415"/>
          <p:cNvPicPr>
            <a:picLocks noChangeAspect="1" noChangeArrowheads="1"/>
          </p:cNvPicPr>
          <p:nvPr/>
        </p:nvPicPr>
        <p:blipFill>
          <a:blip r:embed="rId3" cstate="print"/>
          <a:srcRect/>
          <a:stretch>
            <a:fillRect/>
          </a:stretch>
        </p:blipFill>
        <p:spPr bwMode="auto">
          <a:xfrm>
            <a:off x="3203575" y="2105025"/>
            <a:ext cx="5795963" cy="434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s-CL" sz="3600" smtClean="0">
                <a:solidFill>
                  <a:schemeClr val="folHlink"/>
                </a:solidFill>
                <a:effectLst/>
              </a:rPr>
              <a:t>Primer video-juego. </a:t>
            </a:r>
            <a:br>
              <a:rPr lang="es-CL" sz="3600" smtClean="0">
                <a:solidFill>
                  <a:schemeClr val="folHlink"/>
                </a:solidFill>
                <a:effectLst/>
              </a:rPr>
            </a:br>
            <a:r>
              <a:rPr lang="es-CL" sz="3600" smtClean="0">
                <a:solidFill>
                  <a:schemeClr val="folHlink"/>
                </a:solidFill>
                <a:effectLst/>
              </a:rPr>
              <a:t>Estudiantes de MIT (1962)</a:t>
            </a:r>
            <a:endParaRPr lang="es-AR" sz="3600" smtClean="0">
              <a:solidFill>
                <a:schemeClr val="folHlink"/>
              </a:solidFill>
              <a:effectLst/>
            </a:endParaRPr>
          </a:p>
        </p:txBody>
      </p:sp>
      <p:graphicFrame>
        <p:nvGraphicFramePr>
          <p:cNvPr id="4098" name="Object 2"/>
          <p:cNvGraphicFramePr>
            <a:graphicFrameLocks noChangeAspect="1"/>
          </p:cNvGraphicFramePr>
          <p:nvPr/>
        </p:nvGraphicFramePr>
        <p:xfrm>
          <a:off x="323850" y="1916113"/>
          <a:ext cx="4248150" cy="3178175"/>
        </p:xfrm>
        <a:graphic>
          <a:graphicData uri="http://schemas.openxmlformats.org/presentationml/2006/ole">
            <p:oleObj spid="_x0000_s4098" name="Fotografía de Photo Editor" r:id="rId4" imgW="3476190" imgH="2600000" progId="MSPhotoEd.3">
              <p:embed/>
            </p:oleObj>
          </a:graphicData>
        </a:graphic>
      </p:graphicFrame>
      <p:pic>
        <p:nvPicPr>
          <p:cNvPr id="4100" name="Picture 13" descr="PDP-1 CRT"/>
          <p:cNvPicPr>
            <a:picLocks noGrp="1" noChangeAspect="1" noChangeArrowheads="1"/>
          </p:cNvPicPr>
          <p:nvPr>
            <p:ph idx="1"/>
          </p:nvPr>
        </p:nvPicPr>
        <p:blipFill>
          <a:blip r:embed="rId5" cstate="print"/>
          <a:srcRect/>
          <a:stretch>
            <a:fillRect/>
          </a:stretch>
        </p:blipFill>
        <p:spPr>
          <a:xfrm>
            <a:off x="5003800" y="1971675"/>
            <a:ext cx="3600450" cy="3044825"/>
          </a:xfrm>
          <a:noFill/>
        </p:spPr>
      </p:pic>
      <p:sp>
        <p:nvSpPr>
          <p:cNvPr id="4101" name="Text Box 15"/>
          <p:cNvSpPr txBox="1">
            <a:spLocks noChangeArrowheads="1"/>
          </p:cNvSpPr>
          <p:nvPr/>
        </p:nvSpPr>
        <p:spPr bwMode="auto">
          <a:xfrm>
            <a:off x="539750" y="5589588"/>
            <a:ext cx="7777163" cy="519112"/>
          </a:xfrm>
          <a:prstGeom prst="rect">
            <a:avLst/>
          </a:prstGeom>
          <a:noFill/>
          <a:ln w="9525">
            <a:noFill/>
            <a:miter lim="800000"/>
            <a:headEnd/>
            <a:tailEnd/>
          </a:ln>
        </p:spPr>
        <p:txBody>
          <a:bodyPr>
            <a:spAutoFit/>
          </a:bodyPr>
          <a:lstStyle/>
          <a:p>
            <a:pPr>
              <a:spcBef>
                <a:spcPct val="50000"/>
              </a:spcBef>
            </a:pPr>
            <a:r>
              <a:rPr lang="es-AR" sz="2800"/>
              <a:t>Implementado en una PDP-1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Ripple</Template>
  <TotalTime>4559</TotalTime>
  <Words>543</Words>
  <Application>Microsoft Office PowerPoint</Application>
  <PresentationFormat>Presentación en pantalla (4:3)</PresentationFormat>
  <Paragraphs>135</Paragraphs>
  <Slides>23</Slides>
  <Notes>23</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23</vt:i4>
      </vt:variant>
    </vt:vector>
  </HeadingPairs>
  <TitlesOfParts>
    <vt:vector size="26" baseType="lpstr">
      <vt:lpstr>Onda</vt:lpstr>
      <vt:lpstr>Imagen de mapa de bits</vt:lpstr>
      <vt:lpstr>Fotografía de Photo Editor</vt:lpstr>
      <vt:lpstr>Segunda generación</vt:lpstr>
      <vt:lpstr>Transistor (1947)</vt:lpstr>
      <vt:lpstr>FORTRAN (1957)</vt:lpstr>
      <vt:lpstr>IBM 1401(1959)</vt:lpstr>
      <vt:lpstr>IBM 7094 (1962)</vt:lpstr>
      <vt:lpstr>IBM 7094 (1962)</vt:lpstr>
      <vt:lpstr>Trabajo en FORTRAN</vt:lpstr>
      <vt:lpstr>DEC PDP-1 (1961)</vt:lpstr>
      <vt:lpstr>Primer video-juego.  Estudiantes de MIT (1962)</vt:lpstr>
      <vt:lpstr>Invención del Mouse (1964)</vt:lpstr>
      <vt:lpstr>Tercera Generación</vt:lpstr>
      <vt:lpstr>Circuitos integrados</vt:lpstr>
      <vt:lpstr>IBM 360 (1964)</vt:lpstr>
      <vt:lpstr>DEC PDP-8 (1964)</vt:lpstr>
      <vt:lpstr>Fundación de Intel (1968)</vt:lpstr>
      <vt:lpstr>Lenguaje C (1972) </vt:lpstr>
      <vt:lpstr>Cray 1 (1976)</vt:lpstr>
      <vt:lpstr>MULTICS (1976)</vt:lpstr>
      <vt:lpstr>Primer microprocesador en un chip Intel</vt:lpstr>
      <vt:lpstr>ALTAIR 8800 (1975) </vt:lpstr>
      <vt:lpstr>Apple I (1976)</vt:lpstr>
      <vt:lpstr>Apple II (1978)</vt:lpstr>
      <vt:lpstr>Microsoft (1978)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tulkkus</dc:creator>
  <cp:lastModifiedBy>tulkkus</cp:lastModifiedBy>
  <cp:revision>209</cp:revision>
  <dcterms:created xsi:type="dcterms:W3CDTF">2009-01-26T17:52:16Z</dcterms:created>
  <dcterms:modified xsi:type="dcterms:W3CDTF">2019-04-09T13:33:07Z</dcterms:modified>
</cp:coreProperties>
</file>